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6"/>
  </p:notesMasterIdLst>
  <p:sldIdLst>
    <p:sldId id="256" r:id="rId2"/>
    <p:sldId id="269" r:id="rId3"/>
    <p:sldId id="276" r:id="rId4"/>
    <p:sldId id="279" r:id="rId5"/>
    <p:sldId id="278" r:id="rId6"/>
    <p:sldId id="277" r:id="rId7"/>
    <p:sldId id="275" r:id="rId8"/>
    <p:sldId id="271" r:id="rId9"/>
    <p:sldId id="273" r:id="rId10"/>
    <p:sldId id="274"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72" r:id="rId24"/>
    <p:sldId id="270" r:id="rId25"/>
  </p:sldIdLst>
  <p:sldSz cx="9144000" cy="5143500" type="screen16x9"/>
  <p:notesSz cx="6858000" cy="9144000"/>
  <p:embeddedFontLst>
    <p:embeddedFont>
      <p:font typeface="Aptos Narrow" panose="020B0004020202020204" pitchFamily="34" charset="0"/>
      <p:regular r:id="rId27"/>
      <p:bold r:id="rId28"/>
    </p:embeddedFont>
    <p:embeddedFont>
      <p:font typeface="Audiowide" panose="020B0604020202020204" charset="0"/>
      <p:regular r:id="rId29"/>
    </p:embeddedFont>
    <p:embeddedFont>
      <p:font typeface="Lato" panose="020F0502020204030203" pitchFamily="34" charset="0"/>
      <p:regular r:id="rId30"/>
      <p:bold r:id="rId31"/>
      <p:italic r:id="rId32"/>
      <p:boldItalic r:id="rId33"/>
    </p:embeddedFont>
    <p:embeddedFont>
      <p:font typeface="Roboto" panose="02000000000000000000" pitchFamily="2" charset="0"/>
      <p:regular r:id="rId34"/>
      <p:bold r:id="rId35"/>
      <p:italic r:id="rId36"/>
      <p:boldItalic r:id="rId37"/>
    </p:embeddedFont>
    <p:embeddedFont>
      <p:font typeface="Roboto Medium"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965" autoAdjust="0"/>
  </p:normalViewPr>
  <p:slideViewPr>
    <p:cSldViewPr snapToGrid="0">
      <p:cViewPr>
        <p:scale>
          <a:sx n="90" d="100"/>
          <a:sy n="90" d="100"/>
        </p:scale>
        <p:origin x="524" y="4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1311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100" dirty="0">
                <a:latin typeface="Aptos Narrow" panose="020B0004020202020204" pitchFamily="34" charset="0"/>
              </a:rPr>
              <a:t>Talking Points: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latin typeface="Aptos Narrow" panose="020B0004020202020204" pitchFamily="34" charset="0"/>
              </a:rPr>
              <a:t>Imagine yourself as the </a:t>
            </a:r>
            <a:r>
              <a:rPr lang="en-US" sz="1100" b="1" dirty="0">
                <a:latin typeface="Aptos Narrow" panose="020B0004020202020204" pitchFamily="34" charset="0"/>
              </a:rPr>
              <a:t>maestro</a:t>
            </a:r>
            <a:r>
              <a:rPr lang="en-US" sz="1100" dirty="0">
                <a:latin typeface="Aptos Narrow" panose="020B0004020202020204" pitchFamily="34" charset="0"/>
              </a:rPr>
              <a:t>.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latin typeface="Aptos Narrow" panose="020B0004020202020204" pitchFamily="34" charset="0"/>
              </a:rPr>
              <a:t>You are not just writing code.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latin typeface="Aptos Narrow" panose="020B0004020202020204" pitchFamily="34" charset="0"/>
              </a:rPr>
              <a:t>You are composing a masterpiece that will drive the future of transportation.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latin typeface="Aptos Narrow" panose="020B0004020202020204" pitchFamily="34" charset="0"/>
              </a:rPr>
              <a:t>Your work will ensure that every component, from the engine control unit to the infotainment system, works in perfect harmony. </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42139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932932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340703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45108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50609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51026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297058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6"/>
        <p:cNvGrpSpPr/>
        <p:nvPr/>
      </p:nvGrpSpPr>
      <p:grpSpPr>
        <a:xfrm>
          <a:off x="0" y="0"/>
          <a:ext cx="0" cy="0"/>
          <a:chOff x="0" y="0"/>
          <a:chExt cx="0" cy="0"/>
        </a:xfrm>
      </p:grpSpPr>
      <p:sp>
        <p:nvSpPr>
          <p:cNvPr id="77" name="Google Shape;77;p1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9" name="Google Shape;79;p1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0" name="Google Shape;80;p1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1" name="Google Shape;81;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2" name="Google Shape;82;p11"/>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pic>
        <p:nvPicPr>
          <p:cNvPr id="83" name="Google Shape;83;p11"/>
          <p:cNvPicPr preferRelativeResize="0"/>
          <p:nvPr/>
        </p:nvPicPr>
        <p:blipFill rotWithShape="1">
          <a:blip r:embed="rId2">
            <a:alphaModFix/>
          </a:blip>
          <a:srcRect/>
          <a:stretch/>
        </p:blipFill>
        <p:spPr>
          <a:xfrm>
            <a:off x="7843147" y="4663225"/>
            <a:ext cx="1010976" cy="307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 column content with box">
  <p:cSld name="TITLE_1">
    <p:spTree>
      <p:nvGrpSpPr>
        <p:cNvPr id="1" name="Shape 84"/>
        <p:cNvGrpSpPr/>
        <p:nvPr/>
      </p:nvGrpSpPr>
      <p:grpSpPr>
        <a:xfrm>
          <a:off x="0" y="0"/>
          <a:ext cx="0" cy="0"/>
          <a:chOff x="0" y="0"/>
          <a:chExt cx="0" cy="0"/>
        </a:xfrm>
      </p:grpSpPr>
      <p:sp>
        <p:nvSpPr>
          <p:cNvPr id="85" name="Google Shape;85;p12"/>
          <p:cNvSpPr txBox="1"/>
          <p:nvPr/>
        </p:nvSpPr>
        <p:spPr>
          <a:xfrm>
            <a:off x="2258125" y="2207050"/>
            <a:ext cx="47091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 sz="4500" b="1" i="0" u="none" strike="noStrike" cap="none">
                <a:solidFill>
                  <a:srgbClr val="FFFFFF"/>
                </a:solidFill>
                <a:latin typeface="Audiowide"/>
                <a:ea typeface="Audiowide"/>
                <a:cs typeface="Audiowide"/>
                <a:sym typeface="Audiowide"/>
              </a:rPr>
              <a:t>THANK YOU!</a:t>
            </a:r>
            <a:endParaRPr sz="4500" b="1" i="0" u="none" strike="noStrike" cap="none">
              <a:solidFill>
                <a:srgbClr val="FFFFFF"/>
              </a:solidFill>
              <a:latin typeface="Audiowide"/>
              <a:ea typeface="Audiowide"/>
              <a:cs typeface="Audiowide"/>
              <a:sym typeface="Audiowide"/>
            </a:endParaRPr>
          </a:p>
        </p:txBody>
      </p:sp>
      <p:pic>
        <p:nvPicPr>
          <p:cNvPr id="86" name="Google Shape;86;p12"/>
          <p:cNvPicPr preferRelativeResize="0"/>
          <p:nvPr/>
        </p:nvPicPr>
        <p:blipFill rotWithShape="1">
          <a:blip r:embed="rId2">
            <a:alphaModFix/>
          </a:blip>
          <a:srcRect/>
          <a:stretch/>
        </p:blipFill>
        <p:spPr>
          <a:xfrm>
            <a:off x="3294700" y="964825"/>
            <a:ext cx="2107075" cy="732550"/>
          </a:xfrm>
          <a:prstGeom prst="rect">
            <a:avLst/>
          </a:prstGeom>
          <a:noFill/>
          <a:ln>
            <a:noFill/>
          </a:ln>
        </p:spPr>
      </p:pic>
      <p:sp>
        <p:nvSpPr>
          <p:cNvPr id="87" name="Google Shape;87;p12"/>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sp>
        <p:nvSpPr>
          <p:cNvPr id="88" name="Google Shape;88;p12"/>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595959"/>
                </a:solidFill>
                <a:latin typeface="Arial"/>
                <a:ea typeface="Arial"/>
                <a:cs typeface="Arial"/>
                <a:sym typeface="Arial"/>
              </a:rPr>
              <a:t>‹#›</a:t>
            </a:fld>
            <a:endParaRPr sz="1000" b="0" i="0" u="none" strike="noStrike" cap="none">
              <a:solidFill>
                <a:srgbClr val="595959"/>
              </a:solidFill>
              <a:latin typeface="Arial"/>
              <a:ea typeface="Arial"/>
              <a:cs typeface="Arial"/>
              <a:sym typeface="Arial"/>
            </a:endParaRPr>
          </a:p>
        </p:txBody>
      </p:sp>
      <p:sp>
        <p:nvSpPr>
          <p:cNvPr id="89" name="Google Shape;89;p12"/>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595959"/>
                </a:solidFill>
                <a:latin typeface="Arial"/>
                <a:ea typeface="Arial"/>
                <a:cs typeface="Arial"/>
                <a:sym typeface="Arial"/>
              </a:rPr>
              <a:t>‹#›</a:t>
            </a:fld>
            <a:endParaRPr sz="1000" b="0" i="0" u="none" strike="noStrike" cap="none">
              <a:solidFill>
                <a:srgbClr val="595959"/>
              </a:solidFill>
              <a:latin typeface="Arial"/>
              <a:ea typeface="Arial"/>
              <a:cs typeface="Arial"/>
              <a:sym typeface="Arial"/>
            </a:endParaRPr>
          </a:p>
        </p:txBody>
      </p:sp>
      <p:sp>
        <p:nvSpPr>
          <p:cNvPr id="90" name="Google Shape;90;p12"/>
          <p:cNvSpPr/>
          <p:nvPr/>
        </p:nvSpPr>
        <p:spPr>
          <a:xfrm>
            <a:off x="6907103" y="2251833"/>
            <a:ext cx="1750153" cy="2248195"/>
          </a:xfrm>
          <a:custGeom>
            <a:avLst/>
            <a:gdLst/>
            <a:ahLst/>
            <a:cxnLst/>
            <a:rect l="l" t="t" r="r" b="b"/>
            <a:pathLst>
              <a:path w="2422357" h="3111688" extrusionOk="0">
                <a:moveTo>
                  <a:pt x="55520" y="0"/>
                </a:moveTo>
                <a:lnTo>
                  <a:pt x="2366837" y="0"/>
                </a:lnTo>
                <a:cubicBezTo>
                  <a:pt x="2397500" y="0"/>
                  <a:pt x="2422357" y="26335"/>
                  <a:pt x="2422357" y="58820"/>
                </a:cubicBezTo>
                <a:lnTo>
                  <a:pt x="2422357" y="3052868"/>
                </a:lnTo>
                <a:cubicBezTo>
                  <a:pt x="2422357" y="3085354"/>
                  <a:pt x="2397500" y="3111688"/>
                  <a:pt x="2366837" y="3111688"/>
                </a:cubicBezTo>
                <a:lnTo>
                  <a:pt x="55520" y="3111688"/>
                </a:lnTo>
                <a:cubicBezTo>
                  <a:pt x="24857" y="3111688"/>
                  <a:pt x="0" y="3085354"/>
                  <a:pt x="0" y="3052868"/>
                </a:cubicBezTo>
                <a:lnTo>
                  <a:pt x="0" y="58820"/>
                </a:lnTo>
                <a:cubicBezTo>
                  <a:pt x="0" y="26335"/>
                  <a:pt x="24857" y="0"/>
                  <a:pt x="55520" y="0"/>
                </a:cubicBezTo>
                <a:close/>
              </a:path>
            </a:pathLst>
          </a:custGeom>
          <a:gradFill>
            <a:gsLst>
              <a:gs pos="0">
                <a:srgbClr val="2F034D"/>
              </a:gs>
              <a:gs pos="52000">
                <a:srgbClr val="A20966"/>
              </a:gs>
              <a:gs pos="100000">
                <a:srgbClr val="2F034D"/>
              </a:gs>
            </a:gsLst>
            <a:lin ang="5400700" scaled="0"/>
          </a:gradFill>
          <a:ln>
            <a:noFill/>
          </a:ln>
          <a:effectLst>
            <a:outerShdw blurRad="142875" dist="104775" dir="2220000" algn="bl" rotWithShape="0">
              <a:srgbClr val="000000">
                <a:alpha val="2784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1" name="Google Shape;91;p12"/>
          <p:cNvSpPr/>
          <p:nvPr/>
        </p:nvSpPr>
        <p:spPr>
          <a:xfrm>
            <a:off x="4823294" y="2251833"/>
            <a:ext cx="1750153" cy="2248195"/>
          </a:xfrm>
          <a:custGeom>
            <a:avLst/>
            <a:gdLst/>
            <a:ahLst/>
            <a:cxnLst/>
            <a:rect l="l" t="t" r="r" b="b"/>
            <a:pathLst>
              <a:path w="2422357" h="3111688" extrusionOk="0">
                <a:moveTo>
                  <a:pt x="55520" y="0"/>
                </a:moveTo>
                <a:lnTo>
                  <a:pt x="2366837" y="0"/>
                </a:lnTo>
                <a:cubicBezTo>
                  <a:pt x="2397500" y="0"/>
                  <a:pt x="2422357" y="26335"/>
                  <a:pt x="2422357" y="58820"/>
                </a:cubicBezTo>
                <a:lnTo>
                  <a:pt x="2422357" y="3052868"/>
                </a:lnTo>
                <a:cubicBezTo>
                  <a:pt x="2422357" y="3085354"/>
                  <a:pt x="2397500" y="3111688"/>
                  <a:pt x="2366837" y="3111688"/>
                </a:cubicBezTo>
                <a:lnTo>
                  <a:pt x="55520" y="3111688"/>
                </a:lnTo>
                <a:cubicBezTo>
                  <a:pt x="24857" y="3111688"/>
                  <a:pt x="0" y="3085354"/>
                  <a:pt x="0" y="3052868"/>
                </a:cubicBezTo>
                <a:lnTo>
                  <a:pt x="0" y="58820"/>
                </a:lnTo>
                <a:cubicBezTo>
                  <a:pt x="0" y="26335"/>
                  <a:pt x="24857" y="0"/>
                  <a:pt x="55520" y="0"/>
                </a:cubicBezTo>
                <a:close/>
              </a:path>
            </a:pathLst>
          </a:custGeom>
          <a:gradFill>
            <a:gsLst>
              <a:gs pos="0">
                <a:srgbClr val="2F034D"/>
              </a:gs>
              <a:gs pos="52000">
                <a:srgbClr val="A20966"/>
              </a:gs>
              <a:gs pos="100000">
                <a:srgbClr val="2F034D"/>
              </a:gs>
            </a:gsLst>
            <a:lin ang="5400700" scaled="0"/>
          </a:gradFill>
          <a:ln>
            <a:noFill/>
          </a:ln>
          <a:effectLst>
            <a:outerShdw blurRad="142875" dist="104775" dir="2220000" algn="bl" rotWithShape="0">
              <a:srgbClr val="000000">
                <a:alpha val="2784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2" name="Google Shape;92;p12"/>
          <p:cNvSpPr/>
          <p:nvPr/>
        </p:nvSpPr>
        <p:spPr>
          <a:xfrm>
            <a:off x="2739486" y="2251833"/>
            <a:ext cx="1750153" cy="2248195"/>
          </a:xfrm>
          <a:custGeom>
            <a:avLst/>
            <a:gdLst/>
            <a:ahLst/>
            <a:cxnLst/>
            <a:rect l="l" t="t" r="r" b="b"/>
            <a:pathLst>
              <a:path w="2422357" h="3111688" extrusionOk="0">
                <a:moveTo>
                  <a:pt x="55520" y="0"/>
                </a:moveTo>
                <a:lnTo>
                  <a:pt x="2366837" y="0"/>
                </a:lnTo>
                <a:cubicBezTo>
                  <a:pt x="2397500" y="0"/>
                  <a:pt x="2422357" y="26335"/>
                  <a:pt x="2422357" y="58820"/>
                </a:cubicBezTo>
                <a:lnTo>
                  <a:pt x="2422357" y="3052868"/>
                </a:lnTo>
                <a:cubicBezTo>
                  <a:pt x="2422357" y="3085354"/>
                  <a:pt x="2397500" y="3111688"/>
                  <a:pt x="2366837" y="3111688"/>
                </a:cubicBezTo>
                <a:lnTo>
                  <a:pt x="55520" y="3111688"/>
                </a:lnTo>
                <a:cubicBezTo>
                  <a:pt x="24857" y="3111688"/>
                  <a:pt x="0" y="3085354"/>
                  <a:pt x="0" y="3052868"/>
                </a:cubicBezTo>
                <a:lnTo>
                  <a:pt x="0" y="58820"/>
                </a:lnTo>
                <a:cubicBezTo>
                  <a:pt x="0" y="26335"/>
                  <a:pt x="24857" y="0"/>
                  <a:pt x="55520" y="0"/>
                </a:cubicBezTo>
                <a:close/>
              </a:path>
            </a:pathLst>
          </a:custGeom>
          <a:gradFill>
            <a:gsLst>
              <a:gs pos="0">
                <a:srgbClr val="2F034D"/>
              </a:gs>
              <a:gs pos="52000">
                <a:srgbClr val="A20966"/>
              </a:gs>
              <a:gs pos="100000">
                <a:srgbClr val="2F034D"/>
              </a:gs>
            </a:gsLst>
            <a:lin ang="5400700" scaled="0"/>
          </a:gradFill>
          <a:ln>
            <a:noFill/>
          </a:ln>
          <a:effectLst>
            <a:outerShdw blurRad="142875" dist="104775" dir="2220000" algn="bl" rotWithShape="0">
              <a:srgbClr val="000000">
                <a:alpha val="2784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3" name="Google Shape;93;p12"/>
          <p:cNvSpPr/>
          <p:nvPr/>
        </p:nvSpPr>
        <p:spPr>
          <a:xfrm>
            <a:off x="655678" y="2251833"/>
            <a:ext cx="1750153" cy="2248195"/>
          </a:xfrm>
          <a:custGeom>
            <a:avLst/>
            <a:gdLst/>
            <a:ahLst/>
            <a:cxnLst/>
            <a:rect l="l" t="t" r="r" b="b"/>
            <a:pathLst>
              <a:path w="2422357" h="3111688" extrusionOk="0">
                <a:moveTo>
                  <a:pt x="55520" y="0"/>
                </a:moveTo>
                <a:lnTo>
                  <a:pt x="2366837" y="0"/>
                </a:lnTo>
                <a:cubicBezTo>
                  <a:pt x="2397500" y="0"/>
                  <a:pt x="2422357" y="26335"/>
                  <a:pt x="2422357" y="58820"/>
                </a:cubicBezTo>
                <a:lnTo>
                  <a:pt x="2422357" y="3052868"/>
                </a:lnTo>
                <a:cubicBezTo>
                  <a:pt x="2422357" y="3085354"/>
                  <a:pt x="2397500" y="3111688"/>
                  <a:pt x="2366837" y="3111688"/>
                </a:cubicBezTo>
                <a:lnTo>
                  <a:pt x="55520" y="3111688"/>
                </a:lnTo>
                <a:cubicBezTo>
                  <a:pt x="24857" y="3111688"/>
                  <a:pt x="0" y="3085354"/>
                  <a:pt x="0" y="3052868"/>
                </a:cubicBezTo>
                <a:lnTo>
                  <a:pt x="0" y="58820"/>
                </a:lnTo>
                <a:cubicBezTo>
                  <a:pt x="0" y="26335"/>
                  <a:pt x="24857" y="0"/>
                  <a:pt x="55520" y="0"/>
                </a:cubicBezTo>
                <a:close/>
              </a:path>
            </a:pathLst>
          </a:custGeom>
          <a:gradFill>
            <a:gsLst>
              <a:gs pos="0">
                <a:srgbClr val="2F034D"/>
              </a:gs>
              <a:gs pos="52000">
                <a:srgbClr val="A20966"/>
              </a:gs>
              <a:gs pos="100000">
                <a:srgbClr val="2F034D"/>
              </a:gs>
            </a:gsLst>
            <a:lin ang="5400700" scaled="0"/>
          </a:gradFill>
          <a:ln>
            <a:noFill/>
          </a:ln>
          <a:effectLst>
            <a:outerShdw blurRad="142875" dist="104775" dir="2220000" algn="bl" rotWithShape="0">
              <a:srgbClr val="000000">
                <a:alpha val="2784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4" name="Google Shape;94;p12"/>
          <p:cNvSpPr/>
          <p:nvPr/>
        </p:nvSpPr>
        <p:spPr>
          <a:xfrm>
            <a:off x="791850" y="3721375"/>
            <a:ext cx="1477800" cy="32700"/>
          </a:xfrm>
          <a:prstGeom prst="rect">
            <a:avLst/>
          </a:prstGeom>
          <a:solidFill>
            <a:srgbClr val="AB07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2"/>
          <p:cNvSpPr/>
          <p:nvPr/>
        </p:nvSpPr>
        <p:spPr>
          <a:xfrm>
            <a:off x="2878225" y="3721375"/>
            <a:ext cx="1477800" cy="32700"/>
          </a:xfrm>
          <a:prstGeom prst="rect">
            <a:avLst/>
          </a:prstGeom>
          <a:solidFill>
            <a:srgbClr val="AB07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2"/>
          <p:cNvSpPr/>
          <p:nvPr/>
        </p:nvSpPr>
        <p:spPr>
          <a:xfrm>
            <a:off x="4960750" y="3721375"/>
            <a:ext cx="1477800" cy="32700"/>
          </a:xfrm>
          <a:prstGeom prst="rect">
            <a:avLst/>
          </a:prstGeom>
          <a:solidFill>
            <a:srgbClr val="AB07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2"/>
          <p:cNvSpPr/>
          <p:nvPr/>
        </p:nvSpPr>
        <p:spPr>
          <a:xfrm>
            <a:off x="7043275" y="3754075"/>
            <a:ext cx="1477800" cy="32700"/>
          </a:xfrm>
          <a:prstGeom prst="rect">
            <a:avLst/>
          </a:prstGeom>
          <a:solidFill>
            <a:srgbClr val="AB07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2"/>
          <p:cNvSpPr/>
          <p:nvPr/>
        </p:nvSpPr>
        <p:spPr>
          <a:xfrm>
            <a:off x="1253704" y="1923550"/>
            <a:ext cx="554100" cy="554100"/>
          </a:xfrm>
          <a:prstGeom prst="ellipse">
            <a:avLst/>
          </a:prstGeom>
          <a:solidFill>
            <a:srgbClr val="AB07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2"/>
          <p:cNvSpPr/>
          <p:nvPr/>
        </p:nvSpPr>
        <p:spPr>
          <a:xfrm>
            <a:off x="3337517" y="1951650"/>
            <a:ext cx="554100" cy="554100"/>
          </a:xfrm>
          <a:prstGeom prst="ellipse">
            <a:avLst/>
          </a:prstGeom>
          <a:solidFill>
            <a:srgbClr val="AB07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2"/>
          <p:cNvSpPr/>
          <p:nvPr/>
        </p:nvSpPr>
        <p:spPr>
          <a:xfrm>
            <a:off x="5421317" y="1899700"/>
            <a:ext cx="554100" cy="554100"/>
          </a:xfrm>
          <a:prstGeom prst="ellipse">
            <a:avLst/>
          </a:prstGeom>
          <a:solidFill>
            <a:srgbClr val="AB07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2"/>
          <p:cNvSpPr/>
          <p:nvPr/>
        </p:nvSpPr>
        <p:spPr>
          <a:xfrm>
            <a:off x="7505117" y="1956975"/>
            <a:ext cx="554100" cy="554100"/>
          </a:xfrm>
          <a:prstGeom prst="ellipse">
            <a:avLst/>
          </a:prstGeom>
          <a:solidFill>
            <a:srgbClr val="AB07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2"/>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595959"/>
                </a:solidFill>
                <a:latin typeface="Arial"/>
                <a:ea typeface="Arial"/>
                <a:cs typeface="Arial"/>
                <a:sym typeface="Arial"/>
              </a:rPr>
              <a:t>‹#›</a:t>
            </a:fld>
            <a:endParaRPr sz="1000" b="0" i="0" u="none" strike="noStrike" cap="none">
              <a:solidFill>
                <a:srgbClr val="595959"/>
              </a:solidFill>
              <a:latin typeface="Arial"/>
              <a:ea typeface="Arial"/>
              <a:cs typeface="Arial"/>
              <a:sym typeface="Arial"/>
            </a:endParaRPr>
          </a:p>
        </p:txBody>
      </p:sp>
      <p:sp>
        <p:nvSpPr>
          <p:cNvPr id="103" name="Google Shape;103;p12"/>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pic>
        <p:nvPicPr>
          <p:cNvPr id="104" name="Google Shape;104;p12"/>
          <p:cNvPicPr preferRelativeResize="0"/>
          <p:nvPr/>
        </p:nvPicPr>
        <p:blipFill rotWithShape="1">
          <a:blip r:embed="rId3">
            <a:alphaModFix/>
          </a:blip>
          <a:srcRect/>
          <a:stretch/>
        </p:blipFill>
        <p:spPr>
          <a:xfrm>
            <a:off x="7843147" y="4663225"/>
            <a:ext cx="1010976" cy="3078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Table of Content">
  <p:cSld name="TITLE_AND_BODY_1">
    <p:spTree>
      <p:nvGrpSpPr>
        <p:cNvPr id="1" name="Shape 105"/>
        <p:cNvGrpSpPr/>
        <p:nvPr/>
      </p:nvGrpSpPr>
      <p:grpSpPr>
        <a:xfrm>
          <a:off x="0" y="0"/>
          <a:ext cx="0" cy="0"/>
          <a:chOff x="0" y="0"/>
          <a:chExt cx="0" cy="0"/>
        </a:xfrm>
      </p:grpSpPr>
      <p:pic>
        <p:nvPicPr>
          <p:cNvPr id="106" name="Google Shape;106;p13"/>
          <p:cNvPicPr preferRelativeResize="0"/>
          <p:nvPr/>
        </p:nvPicPr>
        <p:blipFill rotWithShape="1">
          <a:blip r:embed="rId2">
            <a:alphaModFix/>
          </a:blip>
          <a:srcRect/>
          <a:stretch/>
        </p:blipFill>
        <p:spPr>
          <a:xfrm>
            <a:off x="3454575" y="0"/>
            <a:ext cx="5689425" cy="5143500"/>
          </a:xfrm>
          <a:prstGeom prst="rect">
            <a:avLst/>
          </a:prstGeom>
          <a:noFill/>
          <a:ln>
            <a:noFill/>
          </a:ln>
        </p:spPr>
      </p:pic>
      <p:pic>
        <p:nvPicPr>
          <p:cNvPr id="107" name="Google Shape;107;p13"/>
          <p:cNvPicPr preferRelativeResize="0"/>
          <p:nvPr/>
        </p:nvPicPr>
        <p:blipFill rotWithShape="1">
          <a:blip r:embed="rId2">
            <a:alphaModFix/>
          </a:blip>
          <a:srcRect/>
          <a:stretch/>
        </p:blipFill>
        <p:spPr>
          <a:xfrm>
            <a:off x="3209931" y="0"/>
            <a:ext cx="4366286" cy="5143500"/>
          </a:xfrm>
          <a:prstGeom prst="rect">
            <a:avLst/>
          </a:prstGeom>
          <a:noFill/>
          <a:ln>
            <a:noFill/>
          </a:ln>
        </p:spPr>
      </p:pic>
      <p:sp>
        <p:nvSpPr>
          <p:cNvPr id="108" name="Google Shape;108;p13"/>
          <p:cNvSpPr/>
          <p:nvPr/>
        </p:nvSpPr>
        <p:spPr>
          <a:xfrm rot="10800000" flipH="1">
            <a:off x="3001900" y="1768850"/>
            <a:ext cx="452700" cy="47100"/>
          </a:xfrm>
          <a:prstGeom prst="rect">
            <a:avLst/>
          </a:prstGeom>
          <a:gradFill>
            <a:gsLst>
              <a:gs pos="0">
                <a:srgbClr val="FFFFFF"/>
              </a:gs>
              <a:gs pos="100000">
                <a:srgbClr val="B3B3B3"/>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3"/>
          <p:cNvSpPr/>
          <p:nvPr/>
        </p:nvSpPr>
        <p:spPr>
          <a:xfrm rot="10800000" flipH="1">
            <a:off x="3001900" y="2194300"/>
            <a:ext cx="452700" cy="47100"/>
          </a:xfrm>
          <a:prstGeom prst="rect">
            <a:avLst/>
          </a:prstGeom>
          <a:gradFill>
            <a:gsLst>
              <a:gs pos="0">
                <a:srgbClr val="FFFFFF"/>
              </a:gs>
              <a:gs pos="100000">
                <a:srgbClr val="B3B3B3"/>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3"/>
          <p:cNvSpPr/>
          <p:nvPr/>
        </p:nvSpPr>
        <p:spPr>
          <a:xfrm rot="10800000" flipH="1">
            <a:off x="3001900" y="2619750"/>
            <a:ext cx="452700" cy="47100"/>
          </a:xfrm>
          <a:prstGeom prst="rect">
            <a:avLst/>
          </a:prstGeom>
          <a:gradFill>
            <a:gsLst>
              <a:gs pos="0">
                <a:srgbClr val="FFFFFF"/>
              </a:gs>
              <a:gs pos="100000">
                <a:srgbClr val="B3B3B3"/>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3"/>
          <p:cNvSpPr/>
          <p:nvPr/>
        </p:nvSpPr>
        <p:spPr>
          <a:xfrm rot="10800000" flipH="1">
            <a:off x="3001900" y="3091600"/>
            <a:ext cx="452700" cy="47100"/>
          </a:xfrm>
          <a:prstGeom prst="rect">
            <a:avLst/>
          </a:prstGeom>
          <a:gradFill>
            <a:gsLst>
              <a:gs pos="0">
                <a:srgbClr val="FFFFFF"/>
              </a:gs>
              <a:gs pos="100000">
                <a:srgbClr val="B3B3B3"/>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3"/>
          <p:cNvSpPr/>
          <p:nvPr/>
        </p:nvSpPr>
        <p:spPr>
          <a:xfrm rot="10800000" flipH="1">
            <a:off x="3001900" y="3506475"/>
            <a:ext cx="452700" cy="47100"/>
          </a:xfrm>
          <a:prstGeom prst="rect">
            <a:avLst/>
          </a:prstGeom>
          <a:gradFill>
            <a:gsLst>
              <a:gs pos="0">
                <a:srgbClr val="FFFFFF"/>
              </a:gs>
              <a:gs pos="100000">
                <a:srgbClr val="B3B3B3"/>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3"/>
          <p:cNvSpPr txBox="1"/>
          <p:nvPr/>
        </p:nvSpPr>
        <p:spPr>
          <a:xfrm>
            <a:off x="8607075" y="4660675"/>
            <a:ext cx="772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oboto"/>
                <a:ea typeface="Roboto"/>
                <a:cs typeface="Roboto"/>
                <a:sym typeface="Roboto"/>
              </a:rPr>
              <a:t>2</a:t>
            </a:r>
            <a:endParaRPr sz="1000" b="0" i="0" u="none" strike="noStrike" cap="none">
              <a:solidFill>
                <a:srgbClr val="FFFFFF"/>
              </a:solidFill>
              <a:latin typeface="Roboto"/>
              <a:ea typeface="Roboto"/>
              <a:cs typeface="Roboto"/>
              <a:sym typeface="Roboto"/>
            </a:endParaRPr>
          </a:p>
        </p:txBody>
      </p:sp>
      <p:sp>
        <p:nvSpPr>
          <p:cNvPr id="114" name="Google Shape;114;p13"/>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pic>
        <p:nvPicPr>
          <p:cNvPr id="115" name="Google Shape;115;p13"/>
          <p:cNvPicPr preferRelativeResize="0"/>
          <p:nvPr/>
        </p:nvPicPr>
        <p:blipFill rotWithShape="1">
          <a:blip r:embed="rId3">
            <a:alphaModFix/>
          </a:blip>
          <a:srcRect/>
          <a:stretch/>
        </p:blipFill>
        <p:spPr>
          <a:xfrm>
            <a:off x="7657550" y="4664025"/>
            <a:ext cx="1038973" cy="3163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
        <p:cNvGrpSpPr/>
        <p:nvPr/>
      </p:nvGrpSpPr>
      <p:grpSpPr>
        <a:xfrm>
          <a:off x="0" y="0"/>
          <a:ext cx="0" cy="0"/>
          <a:chOff x="0" y="0"/>
          <a:chExt cx="0" cy="0"/>
        </a:xfrm>
      </p:grpSpPr>
      <p:sp>
        <p:nvSpPr>
          <p:cNvPr id="12" name="Google Shape;12;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3"/>
          <p:cNvPicPr preferRelativeResize="0"/>
          <p:nvPr/>
        </p:nvPicPr>
        <p:blipFill rotWithShape="1">
          <a:blip r:embed="rId2">
            <a:alphaModFix/>
          </a:blip>
          <a:srcRect/>
          <a:stretch/>
        </p:blipFill>
        <p:spPr>
          <a:xfrm rot="10800000">
            <a:off x="-45526" y="0"/>
            <a:ext cx="2871701" cy="5143500"/>
          </a:xfrm>
          <a:prstGeom prst="rect">
            <a:avLst/>
          </a:prstGeom>
          <a:noFill/>
          <a:ln>
            <a:noFill/>
          </a:ln>
        </p:spPr>
      </p:pic>
      <p:sp>
        <p:nvSpPr>
          <p:cNvPr id="14" name="Google Shape;14;p3"/>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pic>
        <p:nvPicPr>
          <p:cNvPr id="15" name="Google Shape;15;p3"/>
          <p:cNvPicPr preferRelativeResize="0"/>
          <p:nvPr/>
        </p:nvPicPr>
        <p:blipFill rotWithShape="1">
          <a:blip r:embed="rId3">
            <a:alphaModFix/>
          </a:blip>
          <a:srcRect/>
          <a:stretch/>
        </p:blipFill>
        <p:spPr>
          <a:xfrm>
            <a:off x="7843147" y="4663225"/>
            <a:ext cx="1010976" cy="307800"/>
          </a:xfrm>
          <a:prstGeom prst="rect">
            <a:avLst/>
          </a:prstGeom>
          <a:noFill/>
          <a:ln>
            <a:noFill/>
          </a:ln>
        </p:spPr>
      </p:pic>
      <p:sp>
        <p:nvSpPr>
          <p:cNvPr id="16" name="Google Shape;16;p3"/>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595959"/>
                </a:solidFill>
                <a:latin typeface="Arial"/>
                <a:ea typeface="Arial"/>
                <a:cs typeface="Arial"/>
                <a:sym typeface="Arial"/>
              </a:rPr>
              <a:t>‹#›</a:t>
            </a:fld>
            <a:endParaRPr sz="1000" b="0" i="0" u="none" strike="noStrike" cap="none">
              <a:solidFill>
                <a:srgbClr val="595959"/>
              </a:solidFill>
              <a:latin typeface="Arial"/>
              <a:ea typeface="Arial"/>
              <a:cs typeface="Arial"/>
              <a:sym typeface="Arial"/>
            </a:endParaRPr>
          </a:p>
        </p:txBody>
      </p:sp>
      <p:sp>
        <p:nvSpPr>
          <p:cNvPr id="17" name="Google Shape;17;p3"/>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595959"/>
                </a:solidFill>
                <a:latin typeface="Arial"/>
                <a:ea typeface="Arial"/>
                <a:cs typeface="Arial"/>
                <a:sym typeface="Arial"/>
              </a:rPr>
              <a:t>‹#›</a:t>
            </a:fld>
            <a:endParaRPr sz="1000" b="0" i="0" u="none" strike="noStrike" cap="none">
              <a:solidFill>
                <a:srgbClr val="595959"/>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
        <p:cNvGrpSpPr/>
        <p:nvPr/>
      </p:nvGrpSpPr>
      <p:grpSpPr>
        <a:xfrm>
          <a:off x="0" y="0"/>
          <a:ext cx="0" cy="0"/>
          <a:chOff x="0" y="0"/>
          <a:chExt cx="0" cy="0"/>
        </a:xfrm>
      </p:grpSpPr>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0" name="Google Shape;20;p4"/>
          <p:cNvPicPr preferRelativeResize="0"/>
          <p:nvPr/>
        </p:nvPicPr>
        <p:blipFill rotWithShape="1">
          <a:blip r:embed="rId2">
            <a:alphaModFix/>
          </a:blip>
          <a:srcRect/>
          <a:stretch/>
        </p:blipFill>
        <p:spPr>
          <a:xfrm>
            <a:off x="2774125" y="0"/>
            <a:ext cx="6369875" cy="5143500"/>
          </a:xfrm>
          <a:prstGeom prst="rect">
            <a:avLst/>
          </a:prstGeom>
          <a:noFill/>
          <a:ln>
            <a:noFill/>
          </a:ln>
        </p:spPr>
      </p:pic>
      <p:sp>
        <p:nvSpPr>
          <p:cNvPr id="21" name="Google Shape;21;p4"/>
          <p:cNvSpPr txBox="1"/>
          <p:nvPr/>
        </p:nvSpPr>
        <p:spPr>
          <a:xfrm>
            <a:off x="3321725" y="347950"/>
            <a:ext cx="54213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FFFFFF"/>
              </a:solidFill>
              <a:latin typeface="Roboto"/>
              <a:ea typeface="Roboto"/>
              <a:cs typeface="Roboto"/>
              <a:sym typeface="Roboto"/>
            </a:endParaRPr>
          </a:p>
        </p:txBody>
      </p:sp>
      <p:sp>
        <p:nvSpPr>
          <p:cNvPr id="22" name="Google Shape;22;p4"/>
          <p:cNvSpPr txBox="1"/>
          <p:nvPr/>
        </p:nvSpPr>
        <p:spPr>
          <a:xfrm>
            <a:off x="3321725" y="1236181"/>
            <a:ext cx="5421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Roboto"/>
              <a:ea typeface="Roboto"/>
              <a:cs typeface="Roboto"/>
              <a:sym typeface="Roboto"/>
            </a:endParaRPr>
          </a:p>
        </p:txBody>
      </p:sp>
      <p:sp>
        <p:nvSpPr>
          <p:cNvPr id="23" name="Google Shape;23;p4"/>
          <p:cNvSpPr txBox="1"/>
          <p:nvPr/>
        </p:nvSpPr>
        <p:spPr>
          <a:xfrm>
            <a:off x="3321725" y="2124413"/>
            <a:ext cx="56370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FFFFFF"/>
              </a:solidFill>
              <a:latin typeface="Roboto"/>
              <a:ea typeface="Roboto"/>
              <a:cs typeface="Roboto"/>
              <a:sym typeface="Roboto"/>
            </a:endParaRPr>
          </a:p>
        </p:txBody>
      </p:sp>
      <p:sp>
        <p:nvSpPr>
          <p:cNvPr id="24" name="Google Shape;24;p4"/>
          <p:cNvSpPr txBox="1"/>
          <p:nvPr/>
        </p:nvSpPr>
        <p:spPr>
          <a:xfrm>
            <a:off x="3321725" y="3012644"/>
            <a:ext cx="54213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FFFFFF"/>
              </a:solidFill>
              <a:latin typeface="Roboto"/>
              <a:ea typeface="Roboto"/>
              <a:cs typeface="Roboto"/>
              <a:sym typeface="Roboto"/>
            </a:endParaRPr>
          </a:p>
        </p:txBody>
      </p:sp>
      <p:sp>
        <p:nvSpPr>
          <p:cNvPr id="25" name="Google Shape;25;p4"/>
          <p:cNvSpPr txBox="1"/>
          <p:nvPr/>
        </p:nvSpPr>
        <p:spPr>
          <a:xfrm>
            <a:off x="3321725" y="3900875"/>
            <a:ext cx="54213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FFFFFF"/>
              </a:solidFill>
              <a:latin typeface="Roboto"/>
              <a:ea typeface="Roboto"/>
              <a:cs typeface="Roboto"/>
              <a:sym typeface="Roboto"/>
            </a:endParaRPr>
          </a:p>
        </p:txBody>
      </p:sp>
      <p:sp>
        <p:nvSpPr>
          <p:cNvPr id="26" name="Google Shape;26;p4"/>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sp>
        <p:nvSpPr>
          <p:cNvPr id="27" name="Google Shape;27;p4"/>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595959"/>
                </a:solidFill>
                <a:latin typeface="Arial"/>
                <a:ea typeface="Arial"/>
                <a:cs typeface="Arial"/>
                <a:sym typeface="Arial"/>
              </a:rPr>
              <a:t>‹#›</a:t>
            </a:fld>
            <a:endParaRPr sz="1000" b="0" i="0" u="none" strike="noStrike" cap="none">
              <a:solidFill>
                <a:srgbClr val="595959"/>
              </a:solidFill>
              <a:latin typeface="Arial"/>
              <a:ea typeface="Arial"/>
              <a:cs typeface="Arial"/>
              <a:sym typeface="Arial"/>
            </a:endParaRPr>
          </a:p>
        </p:txBody>
      </p:sp>
      <p:pic>
        <p:nvPicPr>
          <p:cNvPr id="28" name="Google Shape;28;p4"/>
          <p:cNvPicPr preferRelativeResize="0"/>
          <p:nvPr/>
        </p:nvPicPr>
        <p:blipFill rotWithShape="1">
          <a:blip r:embed="rId3">
            <a:alphaModFix/>
          </a:blip>
          <a:srcRect/>
          <a:stretch/>
        </p:blipFill>
        <p:spPr>
          <a:xfrm>
            <a:off x="7657550" y="4664025"/>
            <a:ext cx="1038973" cy="316325"/>
          </a:xfrm>
          <a:prstGeom prst="rect">
            <a:avLst/>
          </a:prstGeom>
          <a:noFill/>
          <a:ln>
            <a:noFill/>
          </a:ln>
        </p:spPr>
      </p:pic>
      <p:sp>
        <p:nvSpPr>
          <p:cNvPr id="29" name="Google Shape;29;p4"/>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595959"/>
                </a:solidFill>
                <a:latin typeface="Arial"/>
                <a:ea typeface="Arial"/>
                <a:cs typeface="Arial"/>
                <a:sym typeface="Arial"/>
              </a:rPr>
              <a:t>‹#›</a:t>
            </a:fld>
            <a:endParaRPr sz="1000" b="0" i="0" u="none" strike="noStrike" cap="none">
              <a:solidFill>
                <a:srgbClr val="595959"/>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AB0761"/>
        </a:solidFill>
        <a:effectLst/>
      </p:bgPr>
    </p:bg>
    <p:spTree>
      <p:nvGrpSpPr>
        <p:cNvPr id="1" name="Shape 30"/>
        <p:cNvGrpSpPr/>
        <p:nvPr/>
      </p:nvGrpSpPr>
      <p:grpSpPr>
        <a:xfrm>
          <a:off x="0" y="0"/>
          <a:ext cx="0" cy="0"/>
          <a:chOff x="0" y="0"/>
          <a:chExt cx="0" cy="0"/>
        </a:xfrm>
      </p:grpSpPr>
      <p:sp>
        <p:nvSpPr>
          <p:cNvPr id="31" name="Google Shape;31;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5"/>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sp>
        <p:nvSpPr>
          <p:cNvPr id="33" name="Google Shape;33;p5"/>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pic>
        <p:nvPicPr>
          <p:cNvPr id="34" name="Google Shape;34;p5"/>
          <p:cNvPicPr preferRelativeResize="0"/>
          <p:nvPr/>
        </p:nvPicPr>
        <p:blipFill rotWithShape="1">
          <a:blip r:embed="rId2">
            <a:alphaModFix/>
          </a:blip>
          <a:srcRect/>
          <a:stretch/>
        </p:blipFill>
        <p:spPr>
          <a:xfrm>
            <a:off x="7636000" y="4663225"/>
            <a:ext cx="1038973" cy="316325"/>
          </a:xfrm>
          <a:prstGeom prst="rect">
            <a:avLst/>
          </a:prstGeom>
          <a:noFill/>
          <a:ln>
            <a:noFill/>
          </a:ln>
        </p:spPr>
      </p:pic>
      <p:sp>
        <p:nvSpPr>
          <p:cNvPr id="35" name="Google Shape;35;p5"/>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595959"/>
                </a:solidFill>
                <a:latin typeface="Arial"/>
                <a:ea typeface="Arial"/>
                <a:cs typeface="Arial"/>
                <a:sym typeface="Arial"/>
              </a:rPr>
              <a:t>‹#›</a:t>
            </a:fld>
            <a:endParaRPr sz="1000" b="0" i="0" u="none" strike="noStrike" cap="none">
              <a:solidFill>
                <a:srgbClr val="595959"/>
              </a:solidFill>
              <a:latin typeface="Arial"/>
              <a:ea typeface="Arial"/>
              <a:cs typeface="Arial"/>
              <a:sym typeface="Arial"/>
            </a:endParaRPr>
          </a:p>
        </p:txBody>
      </p:sp>
      <p:sp>
        <p:nvSpPr>
          <p:cNvPr id="36" name="Google Shape;36;p5"/>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595959"/>
                </a:solidFill>
                <a:latin typeface="Arial"/>
                <a:ea typeface="Arial"/>
                <a:cs typeface="Arial"/>
                <a:sym typeface="Arial"/>
              </a:rPr>
              <a:t>‹#›</a:t>
            </a:fld>
            <a:endParaRPr sz="1000" b="0" i="0" u="none" strike="noStrike" cap="none">
              <a:solidFill>
                <a:srgbClr val="595959"/>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7"/>
        <p:cNvGrpSpPr/>
        <p:nvPr/>
      </p:nvGrpSpPr>
      <p:grpSpPr>
        <a:xfrm>
          <a:off x="0" y="0"/>
          <a:ext cx="0" cy="0"/>
          <a:chOff x="0" y="0"/>
          <a:chExt cx="0" cy="0"/>
        </a:xfrm>
      </p:grpSpPr>
      <p:sp>
        <p:nvSpPr>
          <p:cNvPr id="38" name="Google Shape;3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39" name="Google Shape;39;p6"/>
          <p:cNvPicPr preferRelativeResize="0"/>
          <p:nvPr/>
        </p:nvPicPr>
        <p:blipFill rotWithShape="1">
          <a:blip r:embed="rId2">
            <a:alphaModFix/>
          </a:blip>
          <a:srcRect/>
          <a:stretch/>
        </p:blipFill>
        <p:spPr>
          <a:xfrm>
            <a:off x="-107650" y="-157900"/>
            <a:ext cx="9251650" cy="5301399"/>
          </a:xfrm>
          <a:prstGeom prst="rect">
            <a:avLst/>
          </a:prstGeom>
          <a:noFill/>
          <a:ln>
            <a:noFill/>
          </a:ln>
        </p:spPr>
      </p:pic>
      <p:sp>
        <p:nvSpPr>
          <p:cNvPr id="40" name="Google Shape;40;p6"/>
          <p:cNvSpPr txBox="1"/>
          <p:nvPr/>
        </p:nvSpPr>
        <p:spPr>
          <a:xfrm>
            <a:off x="-107650" y="4751737"/>
            <a:ext cx="92517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sp>
        <p:nvSpPr>
          <p:cNvPr id="41" name="Google Shape;41;p6"/>
          <p:cNvSpPr txBox="1"/>
          <p:nvPr/>
        </p:nvSpPr>
        <p:spPr>
          <a:xfrm>
            <a:off x="8464552" y="4652357"/>
            <a:ext cx="555300" cy="402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595959"/>
                </a:solidFill>
                <a:latin typeface="Arial"/>
                <a:ea typeface="Arial"/>
                <a:cs typeface="Arial"/>
                <a:sym typeface="Arial"/>
              </a:rPr>
              <a:t>‹#›</a:t>
            </a:fld>
            <a:endParaRPr sz="1000" b="0" i="0" u="none" strike="noStrike" cap="none">
              <a:solidFill>
                <a:srgbClr val="595959"/>
              </a:solidFill>
              <a:latin typeface="Arial"/>
              <a:ea typeface="Arial"/>
              <a:cs typeface="Arial"/>
              <a:sym typeface="Arial"/>
            </a:endParaRPr>
          </a:p>
        </p:txBody>
      </p:sp>
      <p:sp>
        <p:nvSpPr>
          <p:cNvPr id="42" name="Google Shape;42;p6"/>
          <p:cNvSpPr txBox="1"/>
          <p:nvPr/>
        </p:nvSpPr>
        <p:spPr>
          <a:xfrm>
            <a:off x="8464552" y="4652357"/>
            <a:ext cx="555300" cy="402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595959"/>
                </a:solidFill>
                <a:latin typeface="Arial"/>
                <a:ea typeface="Arial"/>
                <a:cs typeface="Arial"/>
                <a:sym typeface="Arial"/>
              </a:rPr>
              <a:t>‹#›</a:t>
            </a:fld>
            <a:endParaRPr sz="1000" b="0" i="0" u="none" strike="noStrike" cap="none">
              <a:solidFill>
                <a:srgbClr val="595959"/>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3"/>
        <p:cNvGrpSpPr/>
        <p:nvPr/>
      </p:nvGrpSpPr>
      <p:grpSpPr>
        <a:xfrm>
          <a:off x="0" y="0"/>
          <a:ext cx="0" cy="0"/>
          <a:chOff x="0" y="0"/>
          <a:chExt cx="0" cy="0"/>
        </a:xfrm>
      </p:grpSpPr>
      <p:pic>
        <p:nvPicPr>
          <p:cNvPr id="44" name="Google Shape;44;p7"/>
          <p:cNvPicPr preferRelativeResize="0"/>
          <p:nvPr/>
        </p:nvPicPr>
        <p:blipFill rotWithShape="1">
          <a:blip r:embed="rId2">
            <a:alphaModFix/>
          </a:blip>
          <a:srcRect/>
          <a:stretch/>
        </p:blipFill>
        <p:spPr>
          <a:xfrm>
            <a:off x="-19375" y="-38225"/>
            <a:ext cx="9182752" cy="5226525"/>
          </a:xfrm>
          <a:prstGeom prst="rect">
            <a:avLst/>
          </a:prstGeom>
          <a:noFill/>
          <a:ln>
            <a:noFill/>
          </a:ln>
        </p:spPr>
      </p:pic>
      <p:pic>
        <p:nvPicPr>
          <p:cNvPr id="45" name="Google Shape;45;p7"/>
          <p:cNvPicPr preferRelativeResize="0"/>
          <p:nvPr/>
        </p:nvPicPr>
        <p:blipFill rotWithShape="1">
          <a:blip r:embed="rId3">
            <a:alphaModFix/>
          </a:blip>
          <a:srcRect/>
          <a:stretch/>
        </p:blipFill>
        <p:spPr>
          <a:xfrm>
            <a:off x="722600" y="957975"/>
            <a:ext cx="3187098" cy="1108025"/>
          </a:xfrm>
          <a:prstGeom prst="rect">
            <a:avLst/>
          </a:prstGeom>
          <a:noFill/>
          <a:ln>
            <a:noFill/>
          </a:ln>
        </p:spPr>
      </p:pic>
      <p:sp>
        <p:nvSpPr>
          <p:cNvPr id="46" name="Google Shape;46;p7"/>
          <p:cNvSpPr txBox="1"/>
          <p:nvPr/>
        </p:nvSpPr>
        <p:spPr>
          <a:xfrm>
            <a:off x="0" y="4760400"/>
            <a:ext cx="9144000" cy="2769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EFEFEF"/>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EFEFEF"/>
              </a:solidFill>
              <a:latin typeface="Roboto"/>
              <a:ea typeface="Roboto"/>
              <a:cs typeface="Roboto"/>
              <a:sym typeface="Roboto"/>
            </a:endParaRPr>
          </a:p>
        </p:txBody>
      </p:sp>
      <p:pic>
        <p:nvPicPr>
          <p:cNvPr id="47" name="Google Shape;47;p7"/>
          <p:cNvPicPr preferRelativeResize="0"/>
          <p:nvPr/>
        </p:nvPicPr>
        <p:blipFill rotWithShape="1">
          <a:blip r:embed="rId4">
            <a:alphaModFix/>
          </a:blip>
          <a:srcRect/>
          <a:stretch/>
        </p:blipFill>
        <p:spPr>
          <a:xfrm rot="291952">
            <a:off x="155323" y="2165934"/>
            <a:ext cx="5630753" cy="1013283"/>
          </a:xfrm>
          <a:prstGeom prst="rect">
            <a:avLst/>
          </a:prstGeom>
          <a:noFill/>
          <a:ln>
            <a:noFill/>
          </a:ln>
          <a:effectLst>
            <a:outerShdw blurRad="57150" dist="381000" dir="1920000" algn="bl" rotWithShape="0">
              <a:srgbClr val="000000"/>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0" name="Google Shape;5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8"/>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pic>
        <p:nvPicPr>
          <p:cNvPr id="52" name="Google Shape;52;p8"/>
          <p:cNvPicPr preferRelativeResize="0"/>
          <p:nvPr/>
        </p:nvPicPr>
        <p:blipFill rotWithShape="1">
          <a:blip r:embed="rId2">
            <a:alphaModFix/>
          </a:blip>
          <a:srcRect/>
          <a:stretch/>
        </p:blipFill>
        <p:spPr>
          <a:xfrm>
            <a:off x="7843147" y="4663225"/>
            <a:ext cx="1010976" cy="307800"/>
          </a:xfrm>
          <a:prstGeom prst="rect">
            <a:avLst/>
          </a:prstGeom>
          <a:noFill/>
          <a:ln>
            <a:noFill/>
          </a:ln>
        </p:spPr>
      </p:pic>
      <p:pic>
        <p:nvPicPr>
          <p:cNvPr id="53" name="Google Shape;53;p8"/>
          <p:cNvPicPr preferRelativeResize="0"/>
          <p:nvPr/>
        </p:nvPicPr>
        <p:blipFill rotWithShape="1">
          <a:blip r:embed="rId3">
            <a:alphaModFix/>
          </a:blip>
          <a:srcRect/>
          <a:stretch/>
        </p:blipFill>
        <p:spPr>
          <a:xfrm>
            <a:off x="311700" y="1152475"/>
            <a:ext cx="8551898" cy="341640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type="twoColTx">
  <p:cSld name="TITLE_AND_TWO_COLUMNS">
    <p:spTree>
      <p:nvGrpSpPr>
        <p:cNvPr id="1" name="Shape 54"/>
        <p:cNvGrpSpPr/>
        <p:nvPr/>
      </p:nvGrpSpPr>
      <p:grpSpPr>
        <a:xfrm>
          <a:off x="0" y="0"/>
          <a:ext cx="0" cy="0"/>
          <a:chOff x="0" y="0"/>
          <a:chExt cx="0" cy="0"/>
        </a:xfrm>
      </p:grpSpPr>
      <p:sp>
        <p:nvSpPr>
          <p:cNvPr id="55" name="Google Shape;5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9"/>
          <p:cNvSpPr/>
          <p:nvPr/>
        </p:nvSpPr>
        <p:spPr>
          <a:xfrm>
            <a:off x="6491400" y="1037675"/>
            <a:ext cx="2292600" cy="3525300"/>
          </a:xfrm>
          <a:prstGeom prst="roundRect">
            <a:avLst>
              <a:gd name="adj" fmla="val 4039"/>
            </a:avLst>
          </a:prstGeom>
          <a:gradFill>
            <a:gsLst>
              <a:gs pos="0">
                <a:srgbClr val="2F034D"/>
              </a:gs>
              <a:gs pos="52000">
                <a:srgbClr val="A20966"/>
              </a:gs>
              <a:gs pos="100000">
                <a:srgbClr val="2F034D"/>
              </a:gs>
            </a:gsLst>
            <a:lin ang="5400700" scaled="0"/>
          </a:gra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Lato"/>
              <a:buNone/>
            </a:pPr>
            <a:endParaRPr sz="1400" b="0" i="0" u="none" strike="noStrike" cap="none">
              <a:solidFill>
                <a:srgbClr val="FFFFFF"/>
              </a:solidFill>
              <a:latin typeface="Lato"/>
              <a:ea typeface="Lato"/>
              <a:cs typeface="Lato"/>
              <a:sym typeface="Lato"/>
            </a:endParaRPr>
          </a:p>
        </p:txBody>
      </p:sp>
      <p:sp>
        <p:nvSpPr>
          <p:cNvPr id="57" name="Google Shape;57;p9"/>
          <p:cNvSpPr/>
          <p:nvPr/>
        </p:nvSpPr>
        <p:spPr>
          <a:xfrm>
            <a:off x="4004550" y="1037675"/>
            <a:ext cx="2292600" cy="3525300"/>
          </a:xfrm>
          <a:prstGeom prst="roundRect">
            <a:avLst>
              <a:gd name="adj" fmla="val 4039"/>
            </a:avLst>
          </a:prstGeom>
          <a:gradFill>
            <a:gsLst>
              <a:gs pos="0">
                <a:srgbClr val="DDDDDD"/>
              </a:gs>
              <a:gs pos="100000">
                <a:srgbClr val="919191"/>
              </a:gs>
            </a:gsLst>
            <a:path path="circle">
              <a:fillToRect l="50000" t="50000" r="50000" b="50000"/>
            </a:path>
            <a:tileRect/>
          </a:gradFill>
          <a:ln w="9525" cap="flat" cmpd="sng">
            <a:solidFill>
              <a:srgbClr val="D9D9D9"/>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Lato"/>
              <a:buNone/>
            </a:pPr>
            <a:endParaRPr sz="1400" b="0" i="0" u="none" strike="noStrike" cap="none">
              <a:solidFill>
                <a:srgbClr val="FFFFFF"/>
              </a:solidFill>
              <a:latin typeface="Lato"/>
              <a:ea typeface="Lato"/>
              <a:cs typeface="Lato"/>
              <a:sym typeface="Lato"/>
            </a:endParaRPr>
          </a:p>
        </p:txBody>
      </p:sp>
      <p:sp>
        <p:nvSpPr>
          <p:cNvPr id="58" name="Google Shape;58;p9"/>
          <p:cNvSpPr txBox="1"/>
          <p:nvPr/>
        </p:nvSpPr>
        <p:spPr>
          <a:xfrm>
            <a:off x="414900" y="398525"/>
            <a:ext cx="4065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F034D"/>
              </a:solidFill>
              <a:latin typeface="Audiowide"/>
              <a:ea typeface="Audiowide"/>
              <a:cs typeface="Audiowide"/>
              <a:sym typeface="Audiowide"/>
            </a:endParaRPr>
          </a:p>
        </p:txBody>
      </p:sp>
      <p:sp>
        <p:nvSpPr>
          <p:cNvPr id="59" name="Google Shape;59;p9"/>
          <p:cNvSpPr txBox="1"/>
          <p:nvPr/>
        </p:nvSpPr>
        <p:spPr>
          <a:xfrm>
            <a:off x="4170325" y="1729325"/>
            <a:ext cx="1959000" cy="1953300"/>
          </a:xfrm>
          <a:prstGeom prst="rect">
            <a:avLst/>
          </a:prstGeom>
          <a:noFill/>
          <a:ln>
            <a:noFill/>
          </a:ln>
        </p:spPr>
        <p:txBody>
          <a:bodyPr spcFirstLastPara="1" wrap="square" lIns="34275" tIns="34275" rIns="34275" bIns="34275" anchor="ctr" anchorCtr="0">
            <a:spAutoFit/>
          </a:bodyPr>
          <a:lstStyle/>
          <a:p>
            <a:pPr marL="0" marR="0" lvl="0" indent="0" algn="l" rtl="0">
              <a:lnSpc>
                <a:spcPct val="115000"/>
              </a:lnSpc>
              <a:spcBef>
                <a:spcPts val="0"/>
              </a:spcBef>
              <a:spcAft>
                <a:spcPts val="0"/>
              </a:spcAft>
              <a:buClr>
                <a:srgbClr val="000000"/>
              </a:buClr>
              <a:buSzPts val="1100"/>
              <a:buFont typeface="Arial"/>
              <a:buNone/>
            </a:pPr>
            <a:r>
              <a:rPr lang="en" sz="1200" b="0" i="0" u="none" strike="noStrike" cap="none">
                <a:solidFill>
                  <a:srgbClr val="FFFFFF"/>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a:t>
            </a:r>
            <a:endParaRPr sz="1300" b="0" i="0" u="none" strike="noStrike" cap="none">
              <a:solidFill>
                <a:srgbClr val="000000"/>
              </a:solidFill>
              <a:latin typeface="Roboto"/>
              <a:ea typeface="Roboto"/>
              <a:cs typeface="Roboto"/>
              <a:sym typeface="Roboto"/>
            </a:endParaRPr>
          </a:p>
        </p:txBody>
      </p:sp>
      <p:sp>
        <p:nvSpPr>
          <p:cNvPr id="60" name="Google Shape;60;p9"/>
          <p:cNvSpPr txBox="1"/>
          <p:nvPr/>
        </p:nvSpPr>
        <p:spPr>
          <a:xfrm>
            <a:off x="6662375" y="1347825"/>
            <a:ext cx="1469100" cy="192300"/>
          </a:xfrm>
          <a:prstGeom prst="rect">
            <a:avLst/>
          </a:prstGeom>
          <a:noFill/>
          <a:ln>
            <a:noFill/>
          </a:ln>
        </p:spPr>
        <p:txBody>
          <a:bodyPr spcFirstLastPara="1" wrap="square" lIns="34275" tIns="34275" rIns="34275" bIns="34275" anchor="ctr" anchorCtr="0">
            <a:spAutoFit/>
          </a:bodyPr>
          <a:lstStyle/>
          <a:p>
            <a:pPr marL="0" marR="0" lvl="0" indent="0" algn="l" rtl="0">
              <a:lnSpc>
                <a:spcPct val="115000"/>
              </a:lnSpc>
              <a:spcBef>
                <a:spcPts val="0"/>
              </a:spcBef>
              <a:spcAft>
                <a:spcPts val="1500"/>
              </a:spcAft>
              <a:buClr>
                <a:srgbClr val="000000"/>
              </a:buClr>
              <a:buSzPts val="1100"/>
              <a:buFont typeface="Arial"/>
              <a:buNone/>
            </a:pPr>
            <a:endParaRPr sz="800" b="1" i="0" u="none" strike="noStrike" cap="none">
              <a:solidFill>
                <a:srgbClr val="000000"/>
              </a:solidFill>
              <a:latin typeface="Arial"/>
              <a:ea typeface="Arial"/>
              <a:cs typeface="Arial"/>
              <a:sym typeface="Arial"/>
            </a:endParaRPr>
          </a:p>
        </p:txBody>
      </p:sp>
      <p:sp>
        <p:nvSpPr>
          <p:cNvPr id="61" name="Google Shape;61;p9"/>
          <p:cNvSpPr txBox="1"/>
          <p:nvPr/>
        </p:nvSpPr>
        <p:spPr>
          <a:xfrm>
            <a:off x="6662375" y="1647875"/>
            <a:ext cx="1924200" cy="1953300"/>
          </a:xfrm>
          <a:prstGeom prst="rect">
            <a:avLst/>
          </a:prstGeom>
          <a:noFill/>
          <a:ln>
            <a:noFill/>
          </a:ln>
        </p:spPr>
        <p:txBody>
          <a:bodyPr spcFirstLastPara="1" wrap="square" lIns="34275" tIns="34275" rIns="34275" bIns="34275" anchor="ctr" anchorCtr="0">
            <a:spAutoFit/>
          </a:bodyPr>
          <a:lstStyle/>
          <a:p>
            <a:pPr marL="0" marR="0" lvl="0" indent="0" algn="l" rtl="0">
              <a:lnSpc>
                <a:spcPct val="115000"/>
              </a:lnSpc>
              <a:spcBef>
                <a:spcPts val="360"/>
              </a:spcBef>
              <a:spcAft>
                <a:spcPts val="450"/>
              </a:spcAft>
              <a:buClr>
                <a:srgbClr val="000000"/>
              </a:buClr>
              <a:buSzPts val="1100"/>
              <a:buFont typeface="Arial"/>
              <a:buNone/>
            </a:pPr>
            <a:r>
              <a:rPr lang="en" sz="1200" b="0" i="0" u="none" strike="noStrike" cap="none">
                <a:solidFill>
                  <a:srgbClr val="FFFFFF"/>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a:t>
            </a:r>
            <a:endParaRPr sz="900" b="0" i="0" u="none" strike="noStrike" cap="none">
              <a:solidFill>
                <a:srgbClr val="FFFFFF"/>
              </a:solidFill>
              <a:latin typeface="Roboto"/>
              <a:ea typeface="Roboto"/>
              <a:cs typeface="Roboto"/>
              <a:sym typeface="Roboto"/>
            </a:endParaRPr>
          </a:p>
        </p:txBody>
      </p:sp>
      <p:sp>
        <p:nvSpPr>
          <p:cNvPr id="62" name="Google Shape;62;p9"/>
          <p:cNvSpPr/>
          <p:nvPr/>
        </p:nvSpPr>
        <p:spPr>
          <a:xfrm>
            <a:off x="1517700" y="1037675"/>
            <a:ext cx="2292600" cy="3525300"/>
          </a:xfrm>
          <a:prstGeom prst="roundRect">
            <a:avLst>
              <a:gd name="adj" fmla="val 4039"/>
            </a:avLst>
          </a:prstGeom>
          <a:gradFill>
            <a:gsLst>
              <a:gs pos="0">
                <a:srgbClr val="2F034D"/>
              </a:gs>
              <a:gs pos="52000">
                <a:srgbClr val="A20966"/>
              </a:gs>
              <a:gs pos="100000">
                <a:srgbClr val="2F034D"/>
              </a:gs>
            </a:gsLst>
            <a:lin ang="5400700" scaled="0"/>
          </a:gradFill>
          <a:ln>
            <a:noFill/>
          </a:ln>
          <a:effectLst>
            <a:outerShdw blurRad="139700" dist="25400" dir="5400000" rotWithShape="0">
              <a:srgbClr val="3C3C3C">
                <a:alpha val="12549"/>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Lato"/>
              <a:buNone/>
            </a:pPr>
            <a:endParaRPr sz="1400" b="0" i="0" u="none" strike="noStrike" cap="none">
              <a:solidFill>
                <a:srgbClr val="FFFFFF"/>
              </a:solidFill>
              <a:latin typeface="Lato"/>
              <a:ea typeface="Lato"/>
              <a:cs typeface="Lato"/>
              <a:sym typeface="Lato"/>
            </a:endParaRPr>
          </a:p>
        </p:txBody>
      </p:sp>
      <p:sp>
        <p:nvSpPr>
          <p:cNvPr id="63" name="Google Shape;63;p9"/>
          <p:cNvSpPr txBox="1"/>
          <p:nvPr/>
        </p:nvSpPr>
        <p:spPr>
          <a:xfrm>
            <a:off x="1715125" y="1751825"/>
            <a:ext cx="1924200" cy="2389500"/>
          </a:xfrm>
          <a:prstGeom prst="rect">
            <a:avLst/>
          </a:prstGeom>
          <a:noFill/>
          <a:ln>
            <a:noFill/>
          </a:ln>
        </p:spPr>
        <p:txBody>
          <a:bodyPr spcFirstLastPara="1" wrap="square" lIns="34275" tIns="34275" rIns="34275" bIns="34275" anchor="ctr" anchorCtr="0">
            <a:spAutoFit/>
          </a:bodyPr>
          <a:lstStyle/>
          <a:p>
            <a:pPr marL="0" marR="0" lvl="0" indent="0" algn="l" rtl="0">
              <a:lnSpc>
                <a:spcPct val="115000"/>
              </a:lnSpc>
              <a:spcBef>
                <a:spcPts val="36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a:t>
            </a:r>
            <a:br>
              <a:rPr lang="en" sz="1200" b="0" i="0" u="none" strike="noStrike" cap="none">
                <a:solidFill>
                  <a:srgbClr val="FFFFFF"/>
                </a:solidFill>
                <a:latin typeface="Roboto"/>
                <a:ea typeface="Roboto"/>
                <a:cs typeface="Roboto"/>
                <a:sym typeface="Roboto"/>
              </a:rPr>
            </a:br>
            <a:endParaRPr sz="1200" b="0" i="0" u="none" strike="noStrike" cap="none">
              <a:solidFill>
                <a:srgbClr val="FFFFFF"/>
              </a:solidFill>
              <a:latin typeface="Roboto"/>
              <a:ea typeface="Roboto"/>
              <a:cs typeface="Roboto"/>
              <a:sym typeface="Roboto"/>
            </a:endParaRPr>
          </a:p>
          <a:p>
            <a:pPr marL="0" marR="0" lvl="0" indent="0" algn="l" rtl="0">
              <a:lnSpc>
                <a:spcPct val="150000"/>
              </a:lnSpc>
              <a:spcBef>
                <a:spcPts val="450"/>
              </a:spcBef>
              <a:spcAft>
                <a:spcPts val="0"/>
              </a:spcAft>
              <a:buClr>
                <a:srgbClr val="8A8A8A"/>
              </a:buClr>
              <a:buSzPts val="900"/>
              <a:buFont typeface="Lato"/>
              <a:buNone/>
            </a:pPr>
            <a:endParaRPr sz="900" b="0" i="0" u="none" strike="noStrike" cap="none">
              <a:solidFill>
                <a:srgbClr val="8A8A8A"/>
              </a:solidFill>
              <a:latin typeface="Lato"/>
              <a:ea typeface="Lato"/>
              <a:cs typeface="Lato"/>
              <a:sym typeface="Lato"/>
            </a:endParaRPr>
          </a:p>
        </p:txBody>
      </p:sp>
      <p:pic>
        <p:nvPicPr>
          <p:cNvPr id="64" name="Google Shape;64;p9"/>
          <p:cNvPicPr preferRelativeResize="0"/>
          <p:nvPr/>
        </p:nvPicPr>
        <p:blipFill rotWithShape="1">
          <a:blip r:embed="rId2">
            <a:alphaModFix/>
          </a:blip>
          <a:srcRect/>
          <a:stretch/>
        </p:blipFill>
        <p:spPr>
          <a:xfrm>
            <a:off x="1789325" y="1232325"/>
            <a:ext cx="398321" cy="307800"/>
          </a:xfrm>
          <a:prstGeom prst="rect">
            <a:avLst/>
          </a:prstGeom>
          <a:noFill/>
          <a:ln>
            <a:noFill/>
          </a:ln>
        </p:spPr>
      </p:pic>
      <p:pic>
        <p:nvPicPr>
          <p:cNvPr id="65" name="Google Shape;65;p9"/>
          <p:cNvPicPr preferRelativeResize="0"/>
          <p:nvPr/>
        </p:nvPicPr>
        <p:blipFill rotWithShape="1">
          <a:blip r:embed="rId2">
            <a:alphaModFix/>
          </a:blip>
          <a:srcRect/>
          <a:stretch/>
        </p:blipFill>
        <p:spPr>
          <a:xfrm>
            <a:off x="4225850" y="1290075"/>
            <a:ext cx="398321" cy="307800"/>
          </a:xfrm>
          <a:prstGeom prst="rect">
            <a:avLst/>
          </a:prstGeom>
          <a:noFill/>
          <a:ln>
            <a:noFill/>
          </a:ln>
        </p:spPr>
      </p:pic>
      <p:pic>
        <p:nvPicPr>
          <p:cNvPr id="66" name="Google Shape;66;p9"/>
          <p:cNvPicPr preferRelativeResize="0"/>
          <p:nvPr/>
        </p:nvPicPr>
        <p:blipFill rotWithShape="1">
          <a:blip r:embed="rId2">
            <a:alphaModFix/>
          </a:blip>
          <a:srcRect/>
          <a:stretch/>
        </p:blipFill>
        <p:spPr>
          <a:xfrm>
            <a:off x="6711525" y="1290075"/>
            <a:ext cx="398321" cy="307800"/>
          </a:xfrm>
          <a:prstGeom prst="rect">
            <a:avLst/>
          </a:prstGeom>
          <a:noFill/>
          <a:ln>
            <a:noFill/>
          </a:ln>
        </p:spPr>
      </p:pic>
      <p:sp>
        <p:nvSpPr>
          <p:cNvPr id="67" name="Google Shape;67;p9"/>
          <p:cNvSpPr txBox="1"/>
          <p:nvPr/>
        </p:nvSpPr>
        <p:spPr>
          <a:xfrm>
            <a:off x="598950" y="369000"/>
            <a:ext cx="53124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rgbClr val="531B4C"/>
                </a:solidFill>
                <a:latin typeface="Audiowide"/>
                <a:ea typeface="Audiowide"/>
                <a:cs typeface="Audiowide"/>
                <a:sym typeface="Audiowide"/>
              </a:rPr>
              <a:t>AUDIOWIDE REGULAR 22</a:t>
            </a:r>
            <a:endParaRPr sz="2200" b="0" i="0" u="none" strike="noStrike" cap="none">
              <a:solidFill>
                <a:srgbClr val="531B4C"/>
              </a:solidFill>
              <a:latin typeface="Audiowide"/>
              <a:ea typeface="Audiowide"/>
              <a:cs typeface="Audiowide"/>
              <a:sym typeface="Audiowide"/>
            </a:endParaRPr>
          </a:p>
        </p:txBody>
      </p:sp>
      <p:sp>
        <p:nvSpPr>
          <p:cNvPr id="68" name="Google Shape;68;p9"/>
          <p:cNvSpPr txBox="1"/>
          <p:nvPr/>
        </p:nvSpPr>
        <p:spPr>
          <a:xfrm>
            <a:off x="8664000" y="4660675"/>
            <a:ext cx="772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531B4C"/>
                </a:solidFill>
                <a:latin typeface="Roboto"/>
                <a:ea typeface="Roboto"/>
                <a:cs typeface="Roboto"/>
                <a:sym typeface="Roboto"/>
              </a:rPr>
              <a:t>3</a:t>
            </a:r>
            <a:endParaRPr sz="1000" b="0" i="0" u="none" strike="noStrike" cap="none">
              <a:solidFill>
                <a:srgbClr val="531B4C"/>
              </a:solidFill>
              <a:latin typeface="Roboto"/>
              <a:ea typeface="Roboto"/>
              <a:cs typeface="Roboto"/>
              <a:sym typeface="Roboto"/>
            </a:endParaRPr>
          </a:p>
        </p:txBody>
      </p:sp>
      <p:sp>
        <p:nvSpPr>
          <p:cNvPr id="69" name="Google Shape;69;p9"/>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pic>
        <p:nvPicPr>
          <p:cNvPr id="70" name="Google Shape;70;p9"/>
          <p:cNvPicPr preferRelativeResize="0"/>
          <p:nvPr/>
        </p:nvPicPr>
        <p:blipFill rotWithShape="1">
          <a:blip r:embed="rId3">
            <a:alphaModFix/>
          </a:blip>
          <a:srcRect/>
          <a:stretch/>
        </p:blipFill>
        <p:spPr>
          <a:xfrm>
            <a:off x="7843147" y="4663225"/>
            <a:ext cx="1010976" cy="307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sp>
        <p:nvSpPr>
          <p:cNvPr id="72" name="Google Shape;72;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3" name="Google Shape;7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10"/>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pic>
        <p:nvPicPr>
          <p:cNvPr id="75" name="Google Shape;75;p10"/>
          <p:cNvPicPr preferRelativeResize="0"/>
          <p:nvPr/>
        </p:nvPicPr>
        <p:blipFill rotWithShape="1">
          <a:blip r:embed="rId2">
            <a:alphaModFix/>
          </a:blip>
          <a:srcRect/>
          <a:stretch/>
        </p:blipFill>
        <p:spPr>
          <a:xfrm>
            <a:off x="7843147" y="4663225"/>
            <a:ext cx="1010976" cy="307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udiowide"/>
              <a:buNone/>
              <a:defRPr sz="2800" b="0" i="0" u="none" strike="noStrike" cap="none">
                <a:solidFill>
                  <a:schemeClr val="dk1"/>
                </a:solidFill>
                <a:latin typeface="Audiowide"/>
                <a:ea typeface="Audiowide"/>
                <a:cs typeface="Audiowide"/>
                <a:sym typeface="Audiowid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jpeg"/><Relationship Id="rId11" Type="http://schemas.openxmlformats.org/officeDocument/2006/relationships/image" Target="../media/image18.jpeg"/><Relationship Id="rId5" Type="http://schemas.openxmlformats.org/officeDocument/2006/relationships/image" Target="../media/image12.jpg"/><Relationship Id="rId10" Type="http://schemas.openxmlformats.org/officeDocument/2006/relationships/image" Target="../media/image17.jpeg"/><Relationship Id="rId4" Type="http://schemas.openxmlformats.org/officeDocument/2006/relationships/image" Target="../media/image3.png"/><Relationship Id="rId9" Type="http://schemas.openxmlformats.org/officeDocument/2006/relationships/image" Target="../media/image16.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2.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2.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a:t>
            </a:fld>
            <a:endParaRPr/>
          </a:p>
        </p:txBody>
      </p:sp>
      <p:pic>
        <p:nvPicPr>
          <p:cNvPr id="121" name="Google Shape;121;p14"/>
          <p:cNvPicPr preferRelativeResize="0"/>
          <p:nvPr/>
        </p:nvPicPr>
        <p:blipFill rotWithShape="1">
          <a:blip r:embed="rId3">
            <a:alphaModFix/>
          </a:blip>
          <a:srcRect/>
          <a:stretch/>
        </p:blipFill>
        <p:spPr>
          <a:xfrm>
            <a:off x="-19375" y="0"/>
            <a:ext cx="9182752" cy="5143500"/>
          </a:xfrm>
          <a:prstGeom prst="rect">
            <a:avLst/>
          </a:prstGeom>
          <a:noFill/>
          <a:ln>
            <a:noFill/>
          </a:ln>
        </p:spPr>
      </p:pic>
      <p:pic>
        <p:nvPicPr>
          <p:cNvPr id="122" name="Google Shape;122;p14"/>
          <p:cNvPicPr preferRelativeResize="0"/>
          <p:nvPr/>
        </p:nvPicPr>
        <p:blipFill rotWithShape="1">
          <a:blip r:embed="rId4">
            <a:alphaModFix/>
          </a:blip>
          <a:srcRect/>
          <a:stretch/>
        </p:blipFill>
        <p:spPr>
          <a:xfrm>
            <a:off x="722600" y="957975"/>
            <a:ext cx="3187098" cy="1108025"/>
          </a:xfrm>
          <a:prstGeom prst="rect">
            <a:avLst/>
          </a:prstGeom>
          <a:noFill/>
          <a:ln>
            <a:noFill/>
          </a:ln>
        </p:spPr>
      </p:pic>
      <p:sp>
        <p:nvSpPr>
          <p:cNvPr id="123" name="Google Shape;123;p14"/>
          <p:cNvSpPr txBox="1"/>
          <p:nvPr/>
        </p:nvSpPr>
        <p:spPr>
          <a:xfrm>
            <a:off x="800099" y="3143175"/>
            <a:ext cx="6203917"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chemeClr val="lt1"/>
                </a:solidFill>
                <a:latin typeface="Audiowide"/>
                <a:ea typeface="Audiowide"/>
                <a:cs typeface="Audiowide"/>
                <a:sym typeface="Audiowide"/>
              </a:rPr>
              <a:t>Maestro Challenge</a:t>
            </a:r>
            <a:endParaRPr sz="3600" b="0" i="0" u="none" strike="noStrike" cap="none" dirty="0">
              <a:solidFill>
                <a:schemeClr val="lt1"/>
              </a:solidFill>
              <a:latin typeface="Audiowide"/>
              <a:ea typeface="Audiowide"/>
              <a:cs typeface="Audiowide"/>
              <a:sym typeface="Audiowide"/>
            </a:endParaRPr>
          </a:p>
        </p:txBody>
      </p:sp>
      <p:sp>
        <p:nvSpPr>
          <p:cNvPr id="125" name="Google Shape;125;p14"/>
          <p:cNvSpPr txBox="1"/>
          <p:nvPr/>
        </p:nvSpPr>
        <p:spPr>
          <a:xfrm>
            <a:off x="0" y="4760400"/>
            <a:ext cx="9144000" cy="2769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EFEFEF"/>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EFEFEF"/>
              </a:solidFill>
              <a:latin typeface="Roboto"/>
              <a:ea typeface="Roboto"/>
              <a:cs typeface="Roboto"/>
              <a:sym typeface="Roboto"/>
            </a:endParaRPr>
          </a:p>
        </p:txBody>
      </p:sp>
      <p:pic>
        <p:nvPicPr>
          <p:cNvPr id="126" name="Google Shape;126;p14"/>
          <p:cNvPicPr preferRelativeResize="0"/>
          <p:nvPr/>
        </p:nvPicPr>
        <p:blipFill rotWithShape="1">
          <a:blip r:embed="rId5">
            <a:alphaModFix/>
          </a:blip>
          <a:srcRect/>
          <a:stretch/>
        </p:blipFill>
        <p:spPr>
          <a:xfrm rot="291952">
            <a:off x="155323" y="2165934"/>
            <a:ext cx="5630753" cy="1013283"/>
          </a:xfrm>
          <a:prstGeom prst="rect">
            <a:avLst/>
          </a:prstGeom>
          <a:noFill/>
          <a:ln>
            <a:noFill/>
          </a:ln>
          <a:effectLst>
            <a:outerShdw blurRad="57150" dist="381000" dir="1920000" algn="bl" rotWithShape="0">
              <a:srgbClr val="000000"/>
            </a:outerShdw>
          </a:effectLst>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399"/>
        <p:cNvGrpSpPr/>
        <p:nvPr/>
      </p:nvGrpSpPr>
      <p:grpSpPr>
        <a:xfrm>
          <a:off x="0" y="0"/>
          <a:ext cx="0" cy="0"/>
          <a:chOff x="0" y="0"/>
          <a:chExt cx="0" cy="0"/>
        </a:xfrm>
      </p:grpSpPr>
      <p:sp>
        <p:nvSpPr>
          <p:cNvPr id="400" name="Google Shape;400;p27"/>
          <p:cNvSpPr/>
          <p:nvPr/>
        </p:nvSpPr>
        <p:spPr>
          <a:xfrm>
            <a:off x="200" y="1534325"/>
            <a:ext cx="9144000" cy="3609300"/>
          </a:xfrm>
          <a:prstGeom prst="rect">
            <a:avLst/>
          </a:prstGeom>
          <a:gradFill>
            <a:gsLst>
              <a:gs pos="0">
                <a:schemeClr val="lt1"/>
              </a:gs>
              <a:gs pos="28000">
                <a:schemeClr val="lt1"/>
              </a:gs>
              <a:gs pos="67000">
                <a:srgbClr val="D5A6BD"/>
              </a:gs>
              <a:gs pos="100000">
                <a:srgbClr val="2F034D"/>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1" name="Google Shape;401;p27"/>
          <p:cNvPicPr preferRelativeResize="0"/>
          <p:nvPr/>
        </p:nvPicPr>
        <p:blipFill rotWithShape="1">
          <a:blip r:embed="rId3">
            <a:alphaModFix amt="6000"/>
          </a:blip>
          <a:srcRect/>
          <a:stretch/>
        </p:blipFill>
        <p:spPr>
          <a:xfrm>
            <a:off x="3378625" y="2347025"/>
            <a:ext cx="5765376" cy="2796476"/>
          </a:xfrm>
          <a:prstGeom prst="rect">
            <a:avLst/>
          </a:prstGeom>
          <a:noFill/>
          <a:ln>
            <a:noFill/>
          </a:ln>
        </p:spPr>
      </p:pic>
      <p:sp>
        <p:nvSpPr>
          <p:cNvPr id="402" name="Google Shape;402;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solidFill>
                  <a:schemeClr val="lt1"/>
                </a:solidFill>
              </a:rPr>
              <a:t>10</a:t>
            </a:fld>
            <a:endParaRPr>
              <a:solidFill>
                <a:schemeClr val="lt1"/>
              </a:solidFill>
            </a:endParaRPr>
          </a:p>
        </p:txBody>
      </p:sp>
      <p:sp>
        <p:nvSpPr>
          <p:cNvPr id="403" name="Google Shape;403;p27"/>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sp>
        <p:nvSpPr>
          <p:cNvPr id="404" name="Google Shape;404;p27"/>
          <p:cNvSpPr txBox="1"/>
          <p:nvPr/>
        </p:nvSpPr>
        <p:spPr>
          <a:xfrm>
            <a:off x="504375" y="333525"/>
            <a:ext cx="53124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rgbClr val="531B4C"/>
                </a:solidFill>
                <a:latin typeface="Audiowide"/>
                <a:ea typeface="Audiowide"/>
                <a:cs typeface="Audiowide"/>
                <a:sym typeface="Audiowide"/>
              </a:rPr>
              <a:t>PLAIN SLIDE</a:t>
            </a:r>
            <a:endParaRPr sz="2200" b="0" i="0" u="none" strike="noStrike" cap="none">
              <a:solidFill>
                <a:srgbClr val="531B4C"/>
              </a:solidFill>
              <a:latin typeface="Audiowide"/>
              <a:ea typeface="Audiowide"/>
              <a:cs typeface="Audiowide"/>
              <a:sym typeface="Audiowide"/>
            </a:endParaRPr>
          </a:p>
        </p:txBody>
      </p:sp>
      <p:pic>
        <p:nvPicPr>
          <p:cNvPr id="405" name="Google Shape;405;p27"/>
          <p:cNvPicPr preferRelativeResize="0"/>
          <p:nvPr/>
        </p:nvPicPr>
        <p:blipFill rotWithShape="1">
          <a:blip r:embed="rId4">
            <a:alphaModFix/>
          </a:blip>
          <a:srcRect/>
          <a:stretch/>
        </p:blipFill>
        <p:spPr>
          <a:xfrm>
            <a:off x="7657550" y="4664025"/>
            <a:ext cx="1038973" cy="316325"/>
          </a:xfrm>
          <a:prstGeom prst="rect">
            <a:avLst/>
          </a:prstGeom>
          <a:noFill/>
          <a:ln>
            <a:noFill/>
          </a:ln>
        </p:spPr>
      </p:pic>
    </p:spTree>
    <p:extLst>
      <p:ext uri="{BB962C8B-B14F-4D97-AF65-F5344CB8AC3E}">
        <p14:creationId xmlns:p14="http://schemas.microsoft.com/office/powerpoint/2010/main" val="3830257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30"/>
        <p:cNvGrpSpPr/>
        <p:nvPr/>
      </p:nvGrpSpPr>
      <p:grpSpPr>
        <a:xfrm>
          <a:off x="0" y="0"/>
          <a:ext cx="0" cy="0"/>
          <a:chOff x="0" y="0"/>
          <a:chExt cx="0" cy="0"/>
        </a:xfrm>
      </p:grpSpPr>
      <p:sp>
        <p:nvSpPr>
          <p:cNvPr id="131" name="Google Shape;13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11</a:t>
            </a:fld>
            <a:endParaRPr/>
          </a:p>
        </p:txBody>
      </p:sp>
      <p:pic>
        <p:nvPicPr>
          <p:cNvPr id="132" name="Google Shape;132;p15"/>
          <p:cNvPicPr preferRelativeResize="0"/>
          <p:nvPr/>
        </p:nvPicPr>
        <p:blipFill rotWithShape="1">
          <a:blip r:embed="rId3">
            <a:alphaModFix/>
          </a:blip>
          <a:srcRect/>
          <a:stretch/>
        </p:blipFill>
        <p:spPr>
          <a:xfrm>
            <a:off x="3454575" y="0"/>
            <a:ext cx="5689425" cy="5143500"/>
          </a:xfrm>
          <a:prstGeom prst="rect">
            <a:avLst/>
          </a:prstGeom>
          <a:noFill/>
          <a:ln>
            <a:noFill/>
          </a:ln>
        </p:spPr>
      </p:pic>
      <p:pic>
        <p:nvPicPr>
          <p:cNvPr id="133" name="Google Shape;133;p15"/>
          <p:cNvPicPr preferRelativeResize="0"/>
          <p:nvPr/>
        </p:nvPicPr>
        <p:blipFill rotWithShape="1">
          <a:blip r:embed="rId3">
            <a:alphaModFix/>
          </a:blip>
          <a:srcRect/>
          <a:stretch/>
        </p:blipFill>
        <p:spPr>
          <a:xfrm>
            <a:off x="3209931" y="0"/>
            <a:ext cx="4366286" cy="5143500"/>
          </a:xfrm>
          <a:prstGeom prst="rect">
            <a:avLst/>
          </a:prstGeom>
          <a:noFill/>
          <a:ln>
            <a:noFill/>
          </a:ln>
        </p:spPr>
      </p:pic>
      <p:sp>
        <p:nvSpPr>
          <p:cNvPr id="134" name="Google Shape;134;p15"/>
          <p:cNvSpPr/>
          <p:nvPr/>
        </p:nvSpPr>
        <p:spPr>
          <a:xfrm rot="10800000" flipH="1">
            <a:off x="3001900" y="1768850"/>
            <a:ext cx="452700" cy="47100"/>
          </a:xfrm>
          <a:prstGeom prst="rect">
            <a:avLst/>
          </a:prstGeom>
          <a:gradFill>
            <a:gsLst>
              <a:gs pos="0">
                <a:srgbClr val="FFFFFF"/>
              </a:gs>
              <a:gs pos="100000">
                <a:srgbClr val="B3B3B3"/>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5"/>
          <p:cNvSpPr/>
          <p:nvPr/>
        </p:nvSpPr>
        <p:spPr>
          <a:xfrm rot="10800000" flipH="1">
            <a:off x="3001900" y="2194300"/>
            <a:ext cx="452700" cy="47100"/>
          </a:xfrm>
          <a:prstGeom prst="rect">
            <a:avLst/>
          </a:prstGeom>
          <a:gradFill>
            <a:gsLst>
              <a:gs pos="0">
                <a:srgbClr val="FFFFFF"/>
              </a:gs>
              <a:gs pos="100000">
                <a:srgbClr val="B3B3B3"/>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5"/>
          <p:cNvSpPr/>
          <p:nvPr/>
        </p:nvSpPr>
        <p:spPr>
          <a:xfrm rot="10800000" flipH="1">
            <a:off x="3001900" y="2619750"/>
            <a:ext cx="452700" cy="47100"/>
          </a:xfrm>
          <a:prstGeom prst="rect">
            <a:avLst/>
          </a:prstGeom>
          <a:gradFill>
            <a:gsLst>
              <a:gs pos="0">
                <a:srgbClr val="FFFFFF"/>
              </a:gs>
              <a:gs pos="100000">
                <a:srgbClr val="B3B3B3"/>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5"/>
          <p:cNvSpPr/>
          <p:nvPr/>
        </p:nvSpPr>
        <p:spPr>
          <a:xfrm rot="10800000" flipH="1">
            <a:off x="3001900" y="3091600"/>
            <a:ext cx="452700" cy="47100"/>
          </a:xfrm>
          <a:prstGeom prst="rect">
            <a:avLst/>
          </a:prstGeom>
          <a:gradFill>
            <a:gsLst>
              <a:gs pos="0">
                <a:srgbClr val="FFFFFF"/>
              </a:gs>
              <a:gs pos="100000">
                <a:srgbClr val="B3B3B3"/>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5"/>
          <p:cNvSpPr/>
          <p:nvPr/>
        </p:nvSpPr>
        <p:spPr>
          <a:xfrm rot="10800000" flipH="1">
            <a:off x="3001900" y="3506475"/>
            <a:ext cx="452700" cy="47100"/>
          </a:xfrm>
          <a:prstGeom prst="rect">
            <a:avLst/>
          </a:prstGeom>
          <a:gradFill>
            <a:gsLst>
              <a:gs pos="0">
                <a:srgbClr val="FFFFFF"/>
              </a:gs>
              <a:gs pos="100000">
                <a:srgbClr val="B3B3B3"/>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5"/>
          <p:cNvSpPr txBox="1"/>
          <p:nvPr/>
        </p:nvSpPr>
        <p:spPr>
          <a:xfrm>
            <a:off x="8607075" y="4660675"/>
            <a:ext cx="772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oboto"/>
                <a:ea typeface="Roboto"/>
                <a:cs typeface="Roboto"/>
                <a:sym typeface="Roboto"/>
              </a:rPr>
              <a:t>2</a:t>
            </a:r>
            <a:endParaRPr sz="1000" b="0" i="0" u="none" strike="noStrike" cap="none">
              <a:solidFill>
                <a:srgbClr val="FFFFFF"/>
              </a:solidFill>
              <a:latin typeface="Roboto"/>
              <a:ea typeface="Roboto"/>
              <a:cs typeface="Roboto"/>
              <a:sym typeface="Roboto"/>
            </a:endParaRPr>
          </a:p>
        </p:txBody>
      </p:sp>
      <p:sp>
        <p:nvSpPr>
          <p:cNvPr id="140" name="Google Shape;140;p15"/>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pic>
        <p:nvPicPr>
          <p:cNvPr id="141" name="Google Shape;141;p15"/>
          <p:cNvPicPr preferRelativeResize="0"/>
          <p:nvPr/>
        </p:nvPicPr>
        <p:blipFill rotWithShape="1">
          <a:blip r:embed="rId4">
            <a:alphaModFix/>
          </a:blip>
          <a:srcRect/>
          <a:stretch/>
        </p:blipFill>
        <p:spPr>
          <a:xfrm>
            <a:off x="7657550" y="4664025"/>
            <a:ext cx="1038973" cy="316325"/>
          </a:xfrm>
          <a:prstGeom prst="rect">
            <a:avLst/>
          </a:prstGeom>
          <a:noFill/>
          <a:ln>
            <a:noFill/>
          </a:ln>
        </p:spPr>
      </p:pic>
      <p:sp>
        <p:nvSpPr>
          <p:cNvPr id="142" name="Google Shape;142;p15"/>
          <p:cNvSpPr txBox="1"/>
          <p:nvPr/>
        </p:nvSpPr>
        <p:spPr>
          <a:xfrm>
            <a:off x="3537600" y="1592300"/>
            <a:ext cx="28557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udiowide"/>
                <a:ea typeface="Audiowide"/>
                <a:cs typeface="Audiowide"/>
                <a:sym typeface="Audiowide"/>
              </a:rPr>
              <a:t>AUDIOWIDE  REGULAR </a:t>
            </a:r>
            <a:r>
              <a:rPr lang="en" sz="1400" b="1" i="0" u="none" strike="noStrike" cap="none">
                <a:solidFill>
                  <a:srgbClr val="FFFFFF"/>
                </a:solidFill>
                <a:latin typeface="Lato"/>
                <a:ea typeface="Lato"/>
                <a:cs typeface="Lato"/>
                <a:sym typeface="Lato"/>
              </a:rPr>
              <a:t> </a:t>
            </a:r>
            <a:r>
              <a:rPr lang="en" sz="1400" b="1" i="0" u="none" strike="noStrike" cap="none">
                <a:solidFill>
                  <a:srgbClr val="FFFFFF"/>
                </a:solidFill>
                <a:latin typeface="Audiowide"/>
                <a:ea typeface="Audiowide"/>
                <a:cs typeface="Audiowide"/>
                <a:sym typeface="Audiowide"/>
              </a:rPr>
              <a:t>14</a:t>
            </a:r>
            <a:endParaRPr sz="1400" b="1" i="0" u="none" strike="noStrike" cap="none">
              <a:solidFill>
                <a:srgbClr val="FFFFFF"/>
              </a:solidFill>
              <a:latin typeface="Audiowide"/>
              <a:ea typeface="Audiowide"/>
              <a:cs typeface="Audiowide"/>
              <a:sym typeface="Audiowide"/>
            </a:endParaRPr>
          </a:p>
        </p:txBody>
      </p:sp>
      <p:sp>
        <p:nvSpPr>
          <p:cNvPr id="143" name="Google Shape;143;p15"/>
          <p:cNvSpPr txBox="1"/>
          <p:nvPr/>
        </p:nvSpPr>
        <p:spPr>
          <a:xfrm>
            <a:off x="3537600" y="2017756"/>
            <a:ext cx="28557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udiowide"/>
                <a:ea typeface="Audiowide"/>
                <a:cs typeface="Audiowide"/>
                <a:sym typeface="Audiowide"/>
              </a:rPr>
              <a:t>AUDIOWIDE  REGULAR </a:t>
            </a:r>
            <a:r>
              <a:rPr lang="en" sz="1400" b="1" i="0" u="none" strike="noStrike" cap="none">
                <a:solidFill>
                  <a:srgbClr val="FFFFFF"/>
                </a:solidFill>
                <a:latin typeface="Lato"/>
                <a:ea typeface="Lato"/>
                <a:cs typeface="Lato"/>
                <a:sym typeface="Lato"/>
              </a:rPr>
              <a:t> </a:t>
            </a:r>
            <a:r>
              <a:rPr lang="en" sz="1400" b="1" i="0" u="none" strike="noStrike" cap="none">
                <a:solidFill>
                  <a:srgbClr val="FFFFFF"/>
                </a:solidFill>
                <a:latin typeface="Audiowide"/>
                <a:ea typeface="Audiowide"/>
                <a:cs typeface="Audiowide"/>
                <a:sym typeface="Audiowide"/>
              </a:rPr>
              <a:t>14</a:t>
            </a:r>
            <a:endParaRPr sz="1400" b="1" i="0" u="none" strike="noStrike" cap="none">
              <a:solidFill>
                <a:srgbClr val="FFFFFF"/>
              </a:solidFill>
              <a:latin typeface="Audiowide"/>
              <a:ea typeface="Audiowide"/>
              <a:cs typeface="Audiowide"/>
              <a:sym typeface="Audiowide"/>
            </a:endParaRPr>
          </a:p>
        </p:txBody>
      </p:sp>
      <p:sp>
        <p:nvSpPr>
          <p:cNvPr id="144" name="Google Shape;144;p15"/>
          <p:cNvSpPr txBox="1"/>
          <p:nvPr/>
        </p:nvSpPr>
        <p:spPr>
          <a:xfrm>
            <a:off x="3537600" y="2443213"/>
            <a:ext cx="28557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udiowide"/>
                <a:ea typeface="Audiowide"/>
                <a:cs typeface="Audiowide"/>
                <a:sym typeface="Audiowide"/>
              </a:rPr>
              <a:t>AUDIOWIDE  REGULAR </a:t>
            </a:r>
            <a:r>
              <a:rPr lang="en" sz="1400" b="1" i="0" u="none" strike="noStrike" cap="none">
                <a:solidFill>
                  <a:srgbClr val="FFFFFF"/>
                </a:solidFill>
                <a:latin typeface="Lato"/>
                <a:ea typeface="Lato"/>
                <a:cs typeface="Lato"/>
                <a:sym typeface="Lato"/>
              </a:rPr>
              <a:t> </a:t>
            </a:r>
            <a:r>
              <a:rPr lang="en" sz="1400" b="1" i="0" u="none" strike="noStrike" cap="none">
                <a:solidFill>
                  <a:srgbClr val="FFFFFF"/>
                </a:solidFill>
                <a:latin typeface="Audiowide"/>
                <a:ea typeface="Audiowide"/>
                <a:cs typeface="Audiowide"/>
                <a:sym typeface="Audiowide"/>
              </a:rPr>
              <a:t>14</a:t>
            </a:r>
            <a:endParaRPr sz="1400" b="1" i="0" u="none" strike="noStrike" cap="none">
              <a:solidFill>
                <a:srgbClr val="FFFFFF"/>
              </a:solidFill>
              <a:latin typeface="Audiowide"/>
              <a:ea typeface="Audiowide"/>
              <a:cs typeface="Audiowide"/>
              <a:sym typeface="Audiowide"/>
            </a:endParaRPr>
          </a:p>
        </p:txBody>
      </p:sp>
      <p:sp>
        <p:nvSpPr>
          <p:cNvPr id="145" name="Google Shape;145;p15"/>
          <p:cNvSpPr txBox="1"/>
          <p:nvPr/>
        </p:nvSpPr>
        <p:spPr>
          <a:xfrm>
            <a:off x="3537600" y="2868669"/>
            <a:ext cx="28557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udiowide"/>
                <a:ea typeface="Audiowide"/>
                <a:cs typeface="Audiowide"/>
                <a:sym typeface="Audiowide"/>
              </a:rPr>
              <a:t>AUDIOWIDE  REGULAR</a:t>
            </a:r>
            <a:r>
              <a:rPr lang="en" sz="1400" b="1" i="0" u="none" strike="noStrike" cap="none">
                <a:solidFill>
                  <a:srgbClr val="FFFFFF"/>
                </a:solidFill>
                <a:latin typeface="Lato"/>
                <a:ea typeface="Lato"/>
                <a:cs typeface="Lato"/>
                <a:sym typeface="Lato"/>
              </a:rPr>
              <a:t>  </a:t>
            </a:r>
            <a:r>
              <a:rPr lang="en" sz="1400" b="1" i="0" u="none" strike="noStrike" cap="none">
                <a:solidFill>
                  <a:srgbClr val="FFFFFF"/>
                </a:solidFill>
                <a:latin typeface="Audiowide"/>
                <a:ea typeface="Audiowide"/>
                <a:cs typeface="Audiowide"/>
                <a:sym typeface="Audiowide"/>
              </a:rPr>
              <a:t>14</a:t>
            </a:r>
            <a:endParaRPr sz="1400" b="1" i="0" u="none" strike="noStrike" cap="none">
              <a:solidFill>
                <a:srgbClr val="FFFFFF"/>
              </a:solidFill>
              <a:latin typeface="Audiowide"/>
              <a:ea typeface="Audiowide"/>
              <a:cs typeface="Audiowide"/>
              <a:sym typeface="Audiowide"/>
            </a:endParaRPr>
          </a:p>
        </p:txBody>
      </p:sp>
      <p:sp>
        <p:nvSpPr>
          <p:cNvPr id="146" name="Google Shape;146;p15"/>
          <p:cNvSpPr txBox="1"/>
          <p:nvPr/>
        </p:nvSpPr>
        <p:spPr>
          <a:xfrm>
            <a:off x="3537600" y="3294125"/>
            <a:ext cx="28557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udiowide"/>
                <a:ea typeface="Audiowide"/>
                <a:cs typeface="Audiowide"/>
                <a:sym typeface="Audiowide"/>
              </a:rPr>
              <a:t>AUDIOWIDE  REGULAR </a:t>
            </a:r>
            <a:r>
              <a:rPr lang="en" sz="1400" b="1" i="0" u="none" strike="noStrike" cap="none">
                <a:solidFill>
                  <a:srgbClr val="FFFFFF"/>
                </a:solidFill>
                <a:latin typeface="Lato"/>
                <a:ea typeface="Lato"/>
                <a:cs typeface="Lato"/>
                <a:sym typeface="Lato"/>
              </a:rPr>
              <a:t> </a:t>
            </a:r>
            <a:r>
              <a:rPr lang="en" sz="1400" b="1" i="0" u="none" strike="noStrike" cap="none">
                <a:solidFill>
                  <a:srgbClr val="FFFFFF"/>
                </a:solidFill>
                <a:latin typeface="Audiowide"/>
                <a:ea typeface="Audiowide"/>
                <a:cs typeface="Audiowide"/>
                <a:sym typeface="Audiowide"/>
              </a:rPr>
              <a:t>14</a:t>
            </a:r>
            <a:endParaRPr sz="1400" b="1" i="0" u="none" strike="noStrike" cap="none">
              <a:solidFill>
                <a:srgbClr val="FFFFFF"/>
              </a:solidFill>
              <a:latin typeface="Audiowide"/>
              <a:ea typeface="Audiowide"/>
              <a:cs typeface="Audiowide"/>
              <a:sym typeface="Audiowide"/>
            </a:endParaRPr>
          </a:p>
        </p:txBody>
      </p:sp>
      <p:sp>
        <p:nvSpPr>
          <p:cNvPr id="147" name="Google Shape;147;p15"/>
          <p:cNvSpPr txBox="1"/>
          <p:nvPr/>
        </p:nvSpPr>
        <p:spPr>
          <a:xfrm>
            <a:off x="960425" y="223913"/>
            <a:ext cx="53124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rgbClr val="531B4C"/>
                </a:solidFill>
                <a:latin typeface="Audiowide"/>
                <a:ea typeface="Audiowide"/>
                <a:cs typeface="Audiowide"/>
                <a:sym typeface="Audiowide"/>
              </a:rPr>
              <a:t>AGENDA SLIDE</a:t>
            </a:r>
            <a:endParaRPr sz="2200" b="0" i="0" u="none" strike="noStrike" cap="none">
              <a:solidFill>
                <a:srgbClr val="531B4C"/>
              </a:solidFill>
              <a:latin typeface="Audiowide"/>
              <a:ea typeface="Audiowide"/>
              <a:cs typeface="Audiowide"/>
              <a:sym typeface="Audiowide"/>
            </a:endParaRPr>
          </a:p>
        </p:txBody>
      </p:sp>
      <p:pic>
        <p:nvPicPr>
          <p:cNvPr id="148" name="Google Shape;148;p15"/>
          <p:cNvPicPr preferRelativeResize="0"/>
          <p:nvPr/>
        </p:nvPicPr>
        <p:blipFill rotWithShape="1">
          <a:blip r:embed="rId5">
            <a:alphaModFix/>
          </a:blip>
          <a:srcRect/>
          <a:stretch/>
        </p:blipFill>
        <p:spPr>
          <a:xfrm rot="291931">
            <a:off x="80581" y="509669"/>
            <a:ext cx="2889439" cy="37106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52"/>
        <p:cNvGrpSpPr/>
        <p:nvPr/>
      </p:nvGrpSpPr>
      <p:grpSpPr>
        <a:xfrm>
          <a:off x="0" y="0"/>
          <a:ext cx="0" cy="0"/>
          <a:chOff x="0" y="0"/>
          <a:chExt cx="0" cy="0"/>
        </a:xfrm>
      </p:grpSpPr>
      <p:sp>
        <p:nvSpPr>
          <p:cNvPr id="153" name="Google Shape;15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12</a:t>
            </a:fld>
            <a:endParaRPr/>
          </a:p>
        </p:txBody>
      </p:sp>
      <p:sp>
        <p:nvSpPr>
          <p:cNvPr id="154" name="Google Shape;154;p16"/>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595959"/>
                </a:solidFill>
                <a:latin typeface="Arial"/>
                <a:ea typeface="Arial"/>
                <a:cs typeface="Arial"/>
                <a:sym typeface="Arial"/>
              </a:rPr>
              <a:t>12</a:t>
            </a:fld>
            <a:endParaRPr sz="1000" b="0" i="0" u="none" strike="noStrike" cap="none">
              <a:solidFill>
                <a:srgbClr val="595959"/>
              </a:solidFill>
              <a:latin typeface="Arial"/>
              <a:ea typeface="Arial"/>
              <a:cs typeface="Arial"/>
              <a:sym typeface="Arial"/>
            </a:endParaRPr>
          </a:p>
        </p:txBody>
      </p:sp>
      <p:sp>
        <p:nvSpPr>
          <p:cNvPr id="155" name="Google Shape;155;p16"/>
          <p:cNvSpPr/>
          <p:nvPr/>
        </p:nvSpPr>
        <p:spPr>
          <a:xfrm>
            <a:off x="6491400" y="1037675"/>
            <a:ext cx="2292600" cy="3525300"/>
          </a:xfrm>
          <a:prstGeom prst="roundRect">
            <a:avLst>
              <a:gd name="adj" fmla="val 4039"/>
            </a:avLst>
          </a:prstGeom>
          <a:gradFill>
            <a:gsLst>
              <a:gs pos="0">
                <a:srgbClr val="2F034D"/>
              </a:gs>
              <a:gs pos="52000">
                <a:srgbClr val="A20966"/>
              </a:gs>
              <a:gs pos="100000">
                <a:srgbClr val="2F034D"/>
              </a:gs>
            </a:gsLst>
            <a:lin ang="5400700" scaled="0"/>
          </a:gra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Lato"/>
              <a:buNone/>
            </a:pPr>
            <a:endParaRPr sz="1400" b="0" i="0" u="none" strike="noStrike" cap="none">
              <a:solidFill>
                <a:srgbClr val="FFFFFF"/>
              </a:solidFill>
              <a:latin typeface="Lato"/>
              <a:ea typeface="Lato"/>
              <a:cs typeface="Lato"/>
              <a:sym typeface="Lato"/>
            </a:endParaRPr>
          </a:p>
        </p:txBody>
      </p:sp>
      <p:sp>
        <p:nvSpPr>
          <p:cNvPr id="156" name="Google Shape;156;p16"/>
          <p:cNvSpPr/>
          <p:nvPr/>
        </p:nvSpPr>
        <p:spPr>
          <a:xfrm>
            <a:off x="4004550" y="1037675"/>
            <a:ext cx="2292600" cy="3525300"/>
          </a:xfrm>
          <a:prstGeom prst="roundRect">
            <a:avLst>
              <a:gd name="adj" fmla="val 4039"/>
            </a:avLst>
          </a:prstGeom>
          <a:gradFill>
            <a:gsLst>
              <a:gs pos="0">
                <a:srgbClr val="DDDDDD"/>
              </a:gs>
              <a:gs pos="100000">
                <a:srgbClr val="919191"/>
              </a:gs>
            </a:gsLst>
            <a:path path="circle">
              <a:fillToRect l="50000" t="50000" r="50000" b="50000"/>
            </a:path>
            <a:tileRect/>
          </a:gradFill>
          <a:ln w="9525" cap="flat" cmpd="sng">
            <a:solidFill>
              <a:srgbClr val="D9D9D9"/>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Lato"/>
              <a:buNone/>
            </a:pPr>
            <a:endParaRPr sz="1400" b="0" i="0" u="none" strike="noStrike" cap="none">
              <a:solidFill>
                <a:srgbClr val="FFFFFF"/>
              </a:solidFill>
              <a:latin typeface="Lato"/>
              <a:ea typeface="Lato"/>
              <a:cs typeface="Lato"/>
              <a:sym typeface="Lato"/>
            </a:endParaRPr>
          </a:p>
        </p:txBody>
      </p:sp>
      <p:sp>
        <p:nvSpPr>
          <p:cNvPr id="157" name="Google Shape;157;p16"/>
          <p:cNvSpPr txBox="1"/>
          <p:nvPr/>
        </p:nvSpPr>
        <p:spPr>
          <a:xfrm>
            <a:off x="4170325" y="1729325"/>
            <a:ext cx="1959000" cy="1953300"/>
          </a:xfrm>
          <a:prstGeom prst="rect">
            <a:avLst/>
          </a:prstGeom>
          <a:noFill/>
          <a:ln>
            <a:noFill/>
          </a:ln>
        </p:spPr>
        <p:txBody>
          <a:bodyPr spcFirstLastPara="1" wrap="square" lIns="34275" tIns="34275" rIns="34275" bIns="34275" anchor="ctr" anchorCtr="0">
            <a:spAutoFit/>
          </a:bodyPr>
          <a:lstStyle/>
          <a:p>
            <a:pPr marL="0" marR="0" lvl="0" indent="0" algn="l" rtl="0">
              <a:lnSpc>
                <a:spcPct val="115000"/>
              </a:lnSpc>
              <a:spcBef>
                <a:spcPts val="0"/>
              </a:spcBef>
              <a:spcAft>
                <a:spcPts val="0"/>
              </a:spcAft>
              <a:buClr>
                <a:srgbClr val="000000"/>
              </a:buClr>
              <a:buSzPts val="1100"/>
              <a:buFont typeface="Arial"/>
              <a:buNone/>
            </a:pPr>
            <a:r>
              <a:rPr lang="en" sz="1200" b="0" i="0" u="none" strike="noStrike" cap="none">
                <a:solidFill>
                  <a:srgbClr val="FFFFFF"/>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a:t>
            </a:r>
            <a:endParaRPr sz="1300" b="0" i="0" u="none" strike="noStrike" cap="none">
              <a:solidFill>
                <a:srgbClr val="000000"/>
              </a:solidFill>
              <a:latin typeface="Roboto"/>
              <a:ea typeface="Roboto"/>
              <a:cs typeface="Roboto"/>
              <a:sym typeface="Roboto"/>
            </a:endParaRPr>
          </a:p>
        </p:txBody>
      </p:sp>
      <p:sp>
        <p:nvSpPr>
          <p:cNvPr id="158" name="Google Shape;158;p16"/>
          <p:cNvSpPr txBox="1"/>
          <p:nvPr/>
        </p:nvSpPr>
        <p:spPr>
          <a:xfrm>
            <a:off x="6662375" y="1347825"/>
            <a:ext cx="1469100" cy="192300"/>
          </a:xfrm>
          <a:prstGeom prst="rect">
            <a:avLst/>
          </a:prstGeom>
          <a:noFill/>
          <a:ln>
            <a:noFill/>
          </a:ln>
        </p:spPr>
        <p:txBody>
          <a:bodyPr spcFirstLastPara="1" wrap="square" lIns="34275" tIns="34275" rIns="34275" bIns="34275" anchor="ctr" anchorCtr="0">
            <a:spAutoFit/>
          </a:bodyPr>
          <a:lstStyle/>
          <a:p>
            <a:pPr marL="0" marR="0" lvl="0" indent="0" algn="l" rtl="0">
              <a:lnSpc>
                <a:spcPct val="115000"/>
              </a:lnSpc>
              <a:spcBef>
                <a:spcPts val="0"/>
              </a:spcBef>
              <a:spcAft>
                <a:spcPts val="1500"/>
              </a:spcAft>
              <a:buClr>
                <a:srgbClr val="000000"/>
              </a:buClr>
              <a:buSzPts val="1100"/>
              <a:buFont typeface="Arial"/>
              <a:buNone/>
            </a:pPr>
            <a:endParaRPr sz="800" b="1" i="0" u="none" strike="noStrike" cap="none">
              <a:solidFill>
                <a:srgbClr val="000000"/>
              </a:solidFill>
              <a:latin typeface="Arial"/>
              <a:ea typeface="Arial"/>
              <a:cs typeface="Arial"/>
              <a:sym typeface="Arial"/>
            </a:endParaRPr>
          </a:p>
        </p:txBody>
      </p:sp>
      <p:sp>
        <p:nvSpPr>
          <p:cNvPr id="159" name="Google Shape;159;p16"/>
          <p:cNvSpPr txBox="1"/>
          <p:nvPr/>
        </p:nvSpPr>
        <p:spPr>
          <a:xfrm>
            <a:off x="6662375" y="1647875"/>
            <a:ext cx="1924200" cy="1953300"/>
          </a:xfrm>
          <a:prstGeom prst="rect">
            <a:avLst/>
          </a:prstGeom>
          <a:noFill/>
          <a:ln>
            <a:noFill/>
          </a:ln>
        </p:spPr>
        <p:txBody>
          <a:bodyPr spcFirstLastPara="1" wrap="square" lIns="34275" tIns="34275" rIns="34275" bIns="34275" anchor="ctr" anchorCtr="0">
            <a:spAutoFit/>
          </a:bodyPr>
          <a:lstStyle/>
          <a:p>
            <a:pPr marL="0" marR="0" lvl="0" indent="0" algn="l" rtl="0">
              <a:lnSpc>
                <a:spcPct val="115000"/>
              </a:lnSpc>
              <a:spcBef>
                <a:spcPts val="360"/>
              </a:spcBef>
              <a:spcAft>
                <a:spcPts val="450"/>
              </a:spcAft>
              <a:buClr>
                <a:srgbClr val="000000"/>
              </a:buClr>
              <a:buSzPts val="1100"/>
              <a:buFont typeface="Arial"/>
              <a:buNone/>
            </a:pPr>
            <a:r>
              <a:rPr lang="en" sz="1200" b="0" i="0" u="none" strike="noStrike" cap="none">
                <a:solidFill>
                  <a:srgbClr val="FFFFFF"/>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a:t>
            </a:r>
            <a:endParaRPr sz="900" b="0" i="0" u="none" strike="noStrike" cap="none">
              <a:solidFill>
                <a:srgbClr val="FFFFFF"/>
              </a:solidFill>
              <a:latin typeface="Roboto"/>
              <a:ea typeface="Roboto"/>
              <a:cs typeface="Roboto"/>
              <a:sym typeface="Roboto"/>
            </a:endParaRPr>
          </a:p>
        </p:txBody>
      </p:sp>
      <p:sp>
        <p:nvSpPr>
          <p:cNvPr id="160" name="Google Shape;160;p16"/>
          <p:cNvSpPr/>
          <p:nvPr/>
        </p:nvSpPr>
        <p:spPr>
          <a:xfrm>
            <a:off x="1517700" y="1037675"/>
            <a:ext cx="2292600" cy="3525300"/>
          </a:xfrm>
          <a:prstGeom prst="roundRect">
            <a:avLst>
              <a:gd name="adj" fmla="val 4039"/>
            </a:avLst>
          </a:prstGeom>
          <a:gradFill>
            <a:gsLst>
              <a:gs pos="0">
                <a:srgbClr val="2F034D"/>
              </a:gs>
              <a:gs pos="52000">
                <a:srgbClr val="A20966"/>
              </a:gs>
              <a:gs pos="100000">
                <a:srgbClr val="2F034D"/>
              </a:gs>
            </a:gsLst>
            <a:lin ang="5400700" scaled="0"/>
          </a:gradFill>
          <a:ln>
            <a:noFill/>
          </a:ln>
          <a:effectLst>
            <a:outerShdw blurRad="139700" dist="25400" dir="5400000" rotWithShape="0">
              <a:srgbClr val="3C3C3C">
                <a:alpha val="12549"/>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Lato"/>
              <a:buNone/>
            </a:pPr>
            <a:endParaRPr sz="1400" b="0" i="0" u="none" strike="noStrike" cap="none">
              <a:solidFill>
                <a:srgbClr val="FFFFFF"/>
              </a:solidFill>
              <a:latin typeface="Lato"/>
              <a:ea typeface="Lato"/>
              <a:cs typeface="Lato"/>
              <a:sym typeface="Lato"/>
            </a:endParaRPr>
          </a:p>
        </p:txBody>
      </p:sp>
      <p:sp>
        <p:nvSpPr>
          <p:cNvPr id="161" name="Google Shape;161;p16"/>
          <p:cNvSpPr txBox="1"/>
          <p:nvPr/>
        </p:nvSpPr>
        <p:spPr>
          <a:xfrm>
            <a:off x="1715125" y="1751825"/>
            <a:ext cx="1924200" cy="2389500"/>
          </a:xfrm>
          <a:prstGeom prst="rect">
            <a:avLst/>
          </a:prstGeom>
          <a:noFill/>
          <a:ln>
            <a:noFill/>
          </a:ln>
        </p:spPr>
        <p:txBody>
          <a:bodyPr spcFirstLastPara="1" wrap="square" lIns="34275" tIns="34275" rIns="34275" bIns="34275" anchor="ctr" anchorCtr="0">
            <a:spAutoFit/>
          </a:bodyPr>
          <a:lstStyle/>
          <a:p>
            <a:pPr marL="0" marR="0" lvl="0" indent="0" algn="l" rtl="0">
              <a:lnSpc>
                <a:spcPct val="115000"/>
              </a:lnSpc>
              <a:spcBef>
                <a:spcPts val="36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a:t>
            </a:r>
            <a:br>
              <a:rPr lang="en" sz="1200" b="0" i="0" u="none" strike="noStrike" cap="none">
                <a:solidFill>
                  <a:srgbClr val="FFFFFF"/>
                </a:solidFill>
                <a:latin typeface="Roboto"/>
                <a:ea typeface="Roboto"/>
                <a:cs typeface="Roboto"/>
                <a:sym typeface="Roboto"/>
              </a:rPr>
            </a:br>
            <a:endParaRPr sz="1200" b="0" i="0" u="none" strike="noStrike" cap="none">
              <a:solidFill>
                <a:srgbClr val="FFFFFF"/>
              </a:solidFill>
              <a:latin typeface="Roboto"/>
              <a:ea typeface="Roboto"/>
              <a:cs typeface="Roboto"/>
              <a:sym typeface="Roboto"/>
            </a:endParaRPr>
          </a:p>
          <a:p>
            <a:pPr marL="0" marR="0" lvl="0" indent="0" algn="l" rtl="0">
              <a:lnSpc>
                <a:spcPct val="150000"/>
              </a:lnSpc>
              <a:spcBef>
                <a:spcPts val="450"/>
              </a:spcBef>
              <a:spcAft>
                <a:spcPts val="0"/>
              </a:spcAft>
              <a:buClr>
                <a:srgbClr val="8A8A8A"/>
              </a:buClr>
              <a:buSzPts val="900"/>
              <a:buFont typeface="Lato"/>
              <a:buNone/>
            </a:pPr>
            <a:endParaRPr sz="900" b="0" i="0" u="none" strike="noStrike" cap="none">
              <a:solidFill>
                <a:srgbClr val="8A8A8A"/>
              </a:solidFill>
              <a:latin typeface="Lato"/>
              <a:ea typeface="Lato"/>
              <a:cs typeface="Lato"/>
              <a:sym typeface="Lato"/>
            </a:endParaRPr>
          </a:p>
        </p:txBody>
      </p:sp>
      <p:pic>
        <p:nvPicPr>
          <p:cNvPr id="162" name="Google Shape;162;p16"/>
          <p:cNvPicPr preferRelativeResize="0"/>
          <p:nvPr/>
        </p:nvPicPr>
        <p:blipFill rotWithShape="1">
          <a:blip r:embed="rId3">
            <a:alphaModFix/>
          </a:blip>
          <a:srcRect/>
          <a:stretch/>
        </p:blipFill>
        <p:spPr>
          <a:xfrm>
            <a:off x="1789325" y="1232325"/>
            <a:ext cx="398321" cy="307800"/>
          </a:xfrm>
          <a:prstGeom prst="rect">
            <a:avLst/>
          </a:prstGeom>
          <a:noFill/>
          <a:ln>
            <a:noFill/>
          </a:ln>
        </p:spPr>
      </p:pic>
      <p:pic>
        <p:nvPicPr>
          <p:cNvPr id="163" name="Google Shape;163;p16"/>
          <p:cNvPicPr preferRelativeResize="0"/>
          <p:nvPr/>
        </p:nvPicPr>
        <p:blipFill rotWithShape="1">
          <a:blip r:embed="rId3">
            <a:alphaModFix/>
          </a:blip>
          <a:srcRect/>
          <a:stretch/>
        </p:blipFill>
        <p:spPr>
          <a:xfrm>
            <a:off x="4225850" y="1290075"/>
            <a:ext cx="398321" cy="307800"/>
          </a:xfrm>
          <a:prstGeom prst="rect">
            <a:avLst/>
          </a:prstGeom>
          <a:noFill/>
          <a:ln>
            <a:noFill/>
          </a:ln>
        </p:spPr>
      </p:pic>
      <p:pic>
        <p:nvPicPr>
          <p:cNvPr id="164" name="Google Shape;164;p16"/>
          <p:cNvPicPr preferRelativeResize="0"/>
          <p:nvPr/>
        </p:nvPicPr>
        <p:blipFill rotWithShape="1">
          <a:blip r:embed="rId3">
            <a:alphaModFix/>
          </a:blip>
          <a:srcRect/>
          <a:stretch/>
        </p:blipFill>
        <p:spPr>
          <a:xfrm>
            <a:off x="6711525" y="1290075"/>
            <a:ext cx="398321" cy="307800"/>
          </a:xfrm>
          <a:prstGeom prst="rect">
            <a:avLst/>
          </a:prstGeom>
          <a:noFill/>
          <a:ln>
            <a:noFill/>
          </a:ln>
        </p:spPr>
      </p:pic>
      <p:sp>
        <p:nvSpPr>
          <p:cNvPr id="165" name="Google Shape;165;p16"/>
          <p:cNvSpPr txBox="1"/>
          <p:nvPr/>
        </p:nvSpPr>
        <p:spPr>
          <a:xfrm>
            <a:off x="428450" y="317050"/>
            <a:ext cx="53124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rgbClr val="531B4C"/>
                </a:solidFill>
                <a:latin typeface="Audiowide"/>
                <a:ea typeface="Audiowide"/>
                <a:cs typeface="Audiowide"/>
                <a:sym typeface="Audiowide"/>
              </a:rPr>
              <a:t>AUDIOWIDE REGULAR 22</a:t>
            </a:r>
            <a:endParaRPr sz="2200" b="0" i="0" u="none" strike="noStrike" cap="none">
              <a:solidFill>
                <a:srgbClr val="531B4C"/>
              </a:solidFill>
              <a:latin typeface="Audiowide"/>
              <a:ea typeface="Audiowide"/>
              <a:cs typeface="Audiowide"/>
              <a:sym typeface="Audiowide"/>
            </a:endParaRPr>
          </a:p>
        </p:txBody>
      </p:sp>
      <p:sp>
        <p:nvSpPr>
          <p:cNvPr id="166" name="Google Shape;166;p16"/>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pic>
        <p:nvPicPr>
          <p:cNvPr id="167" name="Google Shape;167;p16"/>
          <p:cNvPicPr preferRelativeResize="0"/>
          <p:nvPr/>
        </p:nvPicPr>
        <p:blipFill rotWithShape="1">
          <a:blip r:embed="rId4">
            <a:alphaModFix/>
          </a:blip>
          <a:srcRect/>
          <a:stretch/>
        </p:blipFill>
        <p:spPr>
          <a:xfrm>
            <a:off x="7850872" y="4663225"/>
            <a:ext cx="1010976" cy="307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71"/>
        <p:cNvGrpSpPr/>
        <p:nvPr/>
      </p:nvGrpSpPr>
      <p:grpSpPr>
        <a:xfrm>
          <a:off x="0" y="0"/>
          <a:ext cx="0" cy="0"/>
          <a:chOff x="0" y="0"/>
          <a:chExt cx="0" cy="0"/>
        </a:xfrm>
      </p:grpSpPr>
      <p:sp>
        <p:nvSpPr>
          <p:cNvPr id="172" name="Google Shape;172;p17"/>
          <p:cNvSpPr/>
          <p:nvPr/>
        </p:nvSpPr>
        <p:spPr>
          <a:xfrm>
            <a:off x="100" y="2859425"/>
            <a:ext cx="9144000" cy="2284200"/>
          </a:xfrm>
          <a:prstGeom prst="rect">
            <a:avLst/>
          </a:prstGeom>
          <a:gradFill>
            <a:gsLst>
              <a:gs pos="0">
                <a:schemeClr val="lt1"/>
              </a:gs>
              <a:gs pos="28000">
                <a:schemeClr val="lt1"/>
              </a:gs>
              <a:gs pos="67000">
                <a:srgbClr val="D5A6BD"/>
              </a:gs>
              <a:gs pos="100000">
                <a:srgbClr val="2F034D"/>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7"/>
          <p:cNvSpPr/>
          <p:nvPr/>
        </p:nvSpPr>
        <p:spPr>
          <a:xfrm>
            <a:off x="7180225" y="1186538"/>
            <a:ext cx="1479600" cy="1294200"/>
          </a:xfrm>
          <a:prstGeom prst="roundRect">
            <a:avLst>
              <a:gd name="adj" fmla="val 16667"/>
            </a:avLst>
          </a:prstGeom>
          <a:gradFill>
            <a:gsLst>
              <a:gs pos="0">
                <a:srgbClr val="2F034D"/>
              </a:gs>
              <a:gs pos="52000">
                <a:srgbClr val="A20966"/>
              </a:gs>
              <a:gs pos="100000">
                <a:srgbClr val="2F034D"/>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7"/>
          <p:cNvSpPr/>
          <p:nvPr/>
        </p:nvSpPr>
        <p:spPr>
          <a:xfrm>
            <a:off x="4954508" y="1186538"/>
            <a:ext cx="1479600" cy="1294200"/>
          </a:xfrm>
          <a:prstGeom prst="roundRect">
            <a:avLst>
              <a:gd name="adj" fmla="val 16667"/>
            </a:avLst>
          </a:prstGeom>
          <a:gradFill>
            <a:gsLst>
              <a:gs pos="0">
                <a:srgbClr val="2F034D"/>
              </a:gs>
              <a:gs pos="52000">
                <a:srgbClr val="A20966"/>
              </a:gs>
              <a:gs pos="100000">
                <a:srgbClr val="2F034D"/>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7"/>
          <p:cNvSpPr/>
          <p:nvPr/>
        </p:nvSpPr>
        <p:spPr>
          <a:xfrm>
            <a:off x="2728792" y="1186538"/>
            <a:ext cx="1479600" cy="1294200"/>
          </a:xfrm>
          <a:prstGeom prst="roundRect">
            <a:avLst>
              <a:gd name="adj" fmla="val 16667"/>
            </a:avLst>
          </a:prstGeom>
          <a:gradFill>
            <a:gsLst>
              <a:gs pos="0">
                <a:srgbClr val="2F034D"/>
              </a:gs>
              <a:gs pos="52000">
                <a:srgbClr val="A20966"/>
              </a:gs>
              <a:gs pos="100000">
                <a:srgbClr val="2F034D"/>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7"/>
          <p:cNvSpPr/>
          <p:nvPr/>
        </p:nvSpPr>
        <p:spPr>
          <a:xfrm>
            <a:off x="503075" y="1186538"/>
            <a:ext cx="1479600" cy="1294200"/>
          </a:xfrm>
          <a:prstGeom prst="roundRect">
            <a:avLst>
              <a:gd name="adj" fmla="val 16667"/>
            </a:avLst>
          </a:prstGeom>
          <a:gradFill>
            <a:gsLst>
              <a:gs pos="0">
                <a:srgbClr val="2F034D"/>
              </a:gs>
              <a:gs pos="52000">
                <a:srgbClr val="A20966"/>
              </a:gs>
              <a:gs pos="100000">
                <a:srgbClr val="2F034D"/>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solidFill>
                  <a:schemeClr val="lt1"/>
                </a:solidFill>
              </a:rPr>
              <a:t>13</a:t>
            </a:fld>
            <a:endParaRPr>
              <a:solidFill>
                <a:schemeClr val="lt1"/>
              </a:solidFill>
            </a:endParaRPr>
          </a:p>
        </p:txBody>
      </p:sp>
      <p:sp>
        <p:nvSpPr>
          <p:cNvPr id="178" name="Google Shape;178;p17"/>
          <p:cNvSpPr txBox="1"/>
          <p:nvPr/>
        </p:nvSpPr>
        <p:spPr>
          <a:xfrm>
            <a:off x="202900" y="2592144"/>
            <a:ext cx="2022300" cy="578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1100"/>
              <a:buFont typeface="Arial"/>
              <a:buNone/>
            </a:pPr>
            <a:r>
              <a:rPr lang="en" sz="1400" b="1" i="0" u="none" strike="noStrike" cap="none">
                <a:solidFill>
                  <a:srgbClr val="531B4C"/>
                </a:solidFill>
                <a:latin typeface="Roboto"/>
                <a:ea typeface="Roboto"/>
                <a:cs typeface="Roboto"/>
                <a:sym typeface="Roboto"/>
              </a:rPr>
              <a:t>Roboto Bold 14</a:t>
            </a:r>
            <a:endParaRPr sz="1400" b="0" i="0" u="none" strike="noStrike" cap="none">
              <a:solidFill>
                <a:srgbClr val="531B4C"/>
              </a:solidFill>
              <a:latin typeface="Roboto"/>
              <a:ea typeface="Roboto"/>
              <a:cs typeface="Roboto"/>
              <a:sym typeface="Roboto"/>
            </a:endParaRPr>
          </a:p>
        </p:txBody>
      </p:sp>
      <p:sp>
        <p:nvSpPr>
          <p:cNvPr id="179" name="Google Shape;179;p17"/>
          <p:cNvSpPr txBox="1"/>
          <p:nvPr/>
        </p:nvSpPr>
        <p:spPr>
          <a:xfrm>
            <a:off x="202900" y="3230738"/>
            <a:ext cx="2022300" cy="11538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en" sz="1200" b="0" i="0" u="none" strike="noStrike" cap="none">
                <a:solidFill>
                  <a:srgbClr val="424242"/>
                </a:solidFill>
                <a:latin typeface="Roboto"/>
                <a:ea typeface="Roboto"/>
                <a:cs typeface="Roboto"/>
                <a:sym typeface="Roboto"/>
              </a:rPr>
              <a:t>Lorem ipsum dolor sit amet, consectetur adipiscing elit, sed do eiusmod tempor</a:t>
            </a:r>
            <a:endParaRPr sz="1200" b="0" i="0" u="none" strike="noStrike" cap="none">
              <a:solidFill>
                <a:srgbClr val="424242"/>
              </a:solidFill>
              <a:latin typeface="Roboto"/>
              <a:ea typeface="Roboto"/>
              <a:cs typeface="Roboto"/>
              <a:sym typeface="Roboto"/>
            </a:endParaRPr>
          </a:p>
        </p:txBody>
      </p:sp>
      <p:pic>
        <p:nvPicPr>
          <p:cNvPr id="180" name="Google Shape;180;p17"/>
          <p:cNvPicPr preferRelativeResize="0"/>
          <p:nvPr/>
        </p:nvPicPr>
        <p:blipFill rotWithShape="1">
          <a:blip r:embed="rId3">
            <a:alphaModFix/>
          </a:blip>
          <a:srcRect/>
          <a:stretch/>
        </p:blipFill>
        <p:spPr>
          <a:xfrm>
            <a:off x="862879" y="1422850"/>
            <a:ext cx="759993" cy="787974"/>
          </a:xfrm>
          <a:prstGeom prst="rect">
            <a:avLst/>
          </a:prstGeom>
          <a:noFill/>
          <a:ln>
            <a:noFill/>
          </a:ln>
        </p:spPr>
      </p:pic>
      <p:pic>
        <p:nvPicPr>
          <p:cNvPr id="181" name="Google Shape;181;p17"/>
          <p:cNvPicPr preferRelativeResize="0"/>
          <p:nvPr/>
        </p:nvPicPr>
        <p:blipFill rotWithShape="1">
          <a:blip r:embed="rId4">
            <a:alphaModFix/>
          </a:blip>
          <a:srcRect/>
          <a:stretch/>
        </p:blipFill>
        <p:spPr>
          <a:xfrm>
            <a:off x="5298108" y="1439655"/>
            <a:ext cx="792400" cy="787969"/>
          </a:xfrm>
          <a:prstGeom prst="rect">
            <a:avLst/>
          </a:prstGeom>
          <a:noFill/>
          <a:ln>
            <a:noFill/>
          </a:ln>
        </p:spPr>
      </p:pic>
      <p:pic>
        <p:nvPicPr>
          <p:cNvPr id="182" name="Google Shape;182;p17"/>
          <p:cNvPicPr preferRelativeResize="0"/>
          <p:nvPr/>
        </p:nvPicPr>
        <p:blipFill rotWithShape="1">
          <a:blip r:embed="rId5">
            <a:alphaModFix/>
          </a:blip>
          <a:srcRect/>
          <a:stretch/>
        </p:blipFill>
        <p:spPr>
          <a:xfrm>
            <a:off x="3034941" y="1400010"/>
            <a:ext cx="867301" cy="867277"/>
          </a:xfrm>
          <a:prstGeom prst="rect">
            <a:avLst/>
          </a:prstGeom>
          <a:noFill/>
          <a:ln>
            <a:noFill/>
          </a:ln>
        </p:spPr>
      </p:pic>
      <p:pic>
        <p:nvPicPr>
          <p:cNvPr id="183" name="Google Shape;183;p17"/>
          <p:cNvPicPr preferRelativeResize="0"/>
          <p:nvPr/>
        </p:nvPicPr>
        <p:blipFill rotWithShape="1">
          <a:blip r:embed="rId6">
            <a:alphaModFix/>
          </a:blip>
          <a:srcRect/>
          <a:stretch/>
        </p:blipFill>
        <p:spPr>
          <a:xfrm>
            <a:off x="7523825" y="1400000"/>
            <a:ext cx="792400" cy="792400"/>
          </a:xfrm>
          <a:prstGeom prst="rect">
            <a:avLst/>
          </a:prstGeom>
          <a:noFill/>
          <a:ln>
            <a:noFill/>
          </a:ln>
        </p:spPr>
      </p:pic>
      <p:sp>
        <p:nvSpPr>
          <p:cNvPr id="184" name="Google Shape;184;p17"/>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EFEFEF"/>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EFEFEF"/>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sp>
        <p:nvSpPr>
          <p:cNvPr id="185" name="Google Shape;185;p17"/>
          <p:cNvSpPr txBox="1"/>
          <p:nvPr/>
        </p:nvSpPr>
        <p:spPr>
          <a:xfrm>
            <a:off x="2443025" y="2566394"/>
            <a:ext cx="2022300" cy="578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531B4C"/>
                </a:solidFill>
                <a:latin typeface="Roboto"/>
                <a:ea typeface="Roboto"/>
                <a:cs typeface="Roboto"/>
                <a:sym typeface="Roboto"/>
              </a:rPr>
              <a:t>Roboto Bold 14</a:t>
            </a:r>
            <a:endParaRPr sz="1400" b="0" i="0" u="none" strike="noStrike" cap="none">
              <a:solidFill>
                <a:srgbClr val="531B4C"/>
              </a:solidFill>
              <a:latin typeface="Roboto"/>
              <a:ea typeface="Roboto"/>
              <a:cs typeface="Roboto"/>
              <a:sym typeface="Roboto"/>
            </a:endParaRPr>
          </a:p>
        </p:txBody>
      </p:sp>
      <p:sp>
        <p:nvSpPr>
          <p:cNvPr id="186" name="Google Shape;186;p17"/>
          <p:cNvSpPr txBox="1"/>
          <p:nvPr/>
        </p:nvSpPr>
        <p:spPr>
          <a:xfrm>
            <a:off x="2372650" y="3230738"/>
            <a:ext cx="2022300" cy="11538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en" sz="1200" b="0" i="0" u="none" strike="noStrike" cap="none">
                <a:solidFill>
                  <a:srgbClr val="424242"/>
                </a:solidFill>
                <a:latin typeface="Roboto"/>
                <a:ea typeface="Roboto"/>
                <a:cs typeface="Roboto"/>
                <a:sym typeface="Roboto"/>
              </a:rPr>
              <a:t>Lorem ipsum dolor sit amet, consectetur adipiscing elit, sed do eiusmod tempor</a:t>
            </a:r>
            <a:endParaRPr sz="1200" b="0" i="0" u="none" strike="noStrike" cap="none">
              <a:solidFill>
                <a:srgbClr val="424242"/>
              </a:solidFill>
              <a:latin typeface="Roboto"/>
              <a:ea typeface="Roboto"/>
              <a:cs typeface="Roboto"/>
              <a:sym typeface="Roboto"/>
            </a:endParaRPr>
          </a:p>
        </p:txBody>
      </p:sp>
      <p:sp>
        <p:nvSpPr>
          <p:cNvPr id="187" name="Google Shape;187;p17"/>
          <p:cNvSpPr txBox="1"/>
          <p:nvPr/>
        </p:nvSpPr>
        <p:spPr>
          <a:xfrm>
            <a:off x="4683150" y="2592144"/>
            <a:ext cx="2022300" cy="578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531B4C"/>
                </a:solidFill>
                <a:latin typeface="Roboto"/>
                <a:ea typeface="Roboto"/>
                <a:cs typeface="Roboto"/>
                <a:sym typeface="Roboto"/>
              </a:rPr>
              <a:t>Roboto Bold 14</a:t>
            </a:r>
            <a:endParaRPr sz="1400" b="0" i="0" u="none" strike="noStrike" cap="none">
              <a:solidFill>
                <a:srgbClr val="531B4C"/>
              </a:solidFill>
              <a:latin typeface="Roboto"/>
              <a:ea typeface="Roboto"/>
              <a:cs typeface="Roboto"/>
              <a:sym typeface="Roboto"/>
            </a:endParaRPr>
          </a:p>
        </p:txBody>
      </p:sp>
      <p:sp>
        <p:nvSpPr>
          <p:cNvPr id="188" name="Google Shape;188;p17"/>
          <p:cNvSpPr txBox="1"/>
          <p:nvPr/>
        </p:nvSpPr>
        <p:spPr>
          <a:xfrm>
            <a:off x="4683150" y="3230738"/>
            <a:ext cx="2022300" cy="11538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en" sz="1200" b="0" i="0" u="none" strike="noStrike" cap="none">
                <a:solidFill>
                  <a:srgbClr val="424242"/>
                </a:solidFill>
                <a:latin typeface="Roboto"/>
                <a:ea typeface="Roboto"/>
                <a:cs typeface="Roboto"/>
                <a:sym typeface="Roboto"/>
              </a:rPr>
              <a:t>Lorem ipsum dolor sit amet, consectetur adipiscing elit, sed do eiusmod tempor</a:t>
            </a:r>
            <a:endParaRPr sz="1200" b="0" i="0" u="none" strike="noStrike" cap="none">
              <a:solidFill>
                <a:srgbClr val="424242"/>
              </a:solidFill>
              <a:latin typeface="Roboto"/>
              <a:ea typeface="Roboto"/>
              <a:cs typeface="Roboto"/>
              <a:sym typeface="Roboto"/>
            </a:endParaRPr>
          </a:p>
        </p:txBody>
      </p:sp>
      <p:sp>
        <p:nvSpPr>
          <p:cNvPr id="189" name="Google Shape;189;p17"/>
          <p:cNvSpPr txBox="1"/>
          <p:nvPr/>
        </p:nvSpPr>
        <p:spPr>
          <a:xfrm>
            <a:off x="6908875" y="2566394"/>
            <a:ext cx="2022300" cy="578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531B4C"/>
                </a:solidFill>
                <a:latin typeface="Roboto"/>
                <a:ea typeface="Roboto"/>
                <a:cs typeface="Roboto"/>
                <a:sym typeface="Roboto"/>
              </a:rPr>
              <a:t>Roboto Bold 14</a:t>
            </a:r>
            <a:endParaRPr sz="1400" b="0" i="0" u="none" strike="noStrike" cap="none">
              <a:solidFill>
                <a:srgbClr val="531B4C"/>
              </a:solidFill>
              <a:latin typeface="Roboto"/>
              <a:ea typeface="Roboto"/>
              <a:cs typeface="Roboto"/>
              <a:sym typeface="Roboto"/>
            </a:endParaRPr>
          </a:p>
        </p:txBody>
      </p:sp>
      <p:sp>
        <p:nvSpPr>
          <p:cNvPr id="190" name="Google Shape;190;p17"/>
          <p:cNvSpPr txBox="1"/>
          <p:nvPr/>
        </p:nvSpPr>
        <p:spPr>
          <a:xfrm>
            <a:off x="6993650" y="3230738"/>
            <a:ext cx="2022300" cy="11538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en" sz="1200" b="0" i="0" u="none" strike="noStrike" cap="none">
                <a:solidFill>
                  <a:srgbClr val="424242"/>
                </a:solidFill>
                <a:latin typeface="Roboto"/>
                <a:ea typeface="Roboto"/>
                <a:cs typeface="Roboto"/>
                <a:sym typeface="Roboto"/>
              </a:rPr>
              <a:t>Lorem ipsum dolor sit amet, consectetur adipiscing elit, sed do eiusmod tempor</a:t>
            </a:r>
            <a:endParaRPr sz="1200" b="0" i="0" u="none" strike="noStrike" cap="none">
              <a:solidFill>
                <a:srgbClr val="424242"/>
              </a:solidFill>
              <a:latin typeface="Roboto"/>
              <a:ea typeface="Roboto"/>
              <a:cs typeface="Roboto"/>
              <a:sym typeface="Roboto"/>
            </a:endParaRPr>
          </a:p>
        </p:txBody>
      </p:sp>
      <p:sp>
        <p:nvSpPr>
          <p:cNvPr id="191" name="Google Shape;191;p17"/>
          <p:cNvSpPr txBox="1"/>
          <p:nvPr/>
        </p:nvSpPr>
        <p:spPr>
          <a:xfrm>
            <a:off x="456575" y="334350"/>
            <a:ext cx="30000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rgbClr val="531B4C"/>
                </a:solidFill>
                <a:latin typeface="Audiowide"/>
                <a:ea typeface="Audiowide"/>
                <a:cs typeface="Audiowide"/>
                <a:sym typeface="Audiowide"/>
              </a:rPr>
              <a:t>ICON SLIDE</a:t>
            </a:r>
            <a:endParaRPr sz="2200" b="0" i="0" u="none" strike="noStrike" cap="none">
              <a:solidFill>
                <a:srgbClr val="531B4C"/>
              </a:solidFill>
              <a:latin typeface="Audiowide"/>
              <a:ea typeface="Audiowide"/>
              <a:cs typeface="Audiowide"/>
              <a:sym typeface="Audiowide"/>
            </a:endParaRPr>
          </a:p>
        </p:txBody>
      </p:sp>
      <p:pic>
        <p:nvPicPr>
          <p:cNvPr id="192" name="Google Shape;192;p17"/>
          <p:cNvPicPr preferRelativeResize="0"/>
          <p:nvPr/>
        </p:nvPicPr>
        <p:blipFill rotWithShape="1">
          <a:blip r:embed="rId7">
            <a:alphaModFix/>
          </a:blip>
          <a:srcRect/>
          <a:stretch/>
        </p:blipFill>
        <p:spPr>
          <a:xfrm>
            <a:off x="7657550" y="4664025"/>
            <a:ext cx="1038973" cy="316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96"/>
        <p:cNvGrpSpPr/>
        <p:nvPr/>
      </p:nvGrpSpPr>
      <p:grpSpPr>
        <a:xfrm>
          <a:off x="0" y="0"/>
          <a:ext cx="0" cy="0"/>
          <a:chOff x="0" y="0"/>
          <a:chExt cx="0" cy="0"/>
        </a:xfrm>
      </p:grpSpPr>
      <p:sp>
        <p:nvSpPr>
          <p:cNvPr id="197" name="Google Shape;197;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14</a:t>
            </a:fld>
            <a:endParaRPr/>
          </a:p>
        </p:txBody>
      </p:sp>
      <p:sp>
        <p:nvSpPr>
          <p:cNvPr id="198" name="Google Shape;198;p18"/>
          <p:cNvSpPr txBox="1"/>
          <p:nvPr/>
        </p:nvSpPr>
        <p:spPr>
          <a:xfrm>
            <a:off x="274975" y="540800"/>
            <a:ext cx="25512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rgbClr val="FFFFFF"/>
                </a:solidFill>
                <a:latin typeface="Audiowide"/>
                <a:ea typeface="Audiowide"/>
                <a:cs typeface="Audiowide"/>
                <a:sym typeface="Audiowide"/>
              </a:rPr>
              <a:t>AUDIOWIDE 22</a:t>
            </a:r>
            <a:endParaRPr sz="2200" b="0" i="0" u="none" strike="noStrike" cap="none">
              <a:solidFill>
                <a:srgbClr val="FFFFFF"/>
              </a:solidFill>
              <a:latin typeface="Audiowide"/>
              <a:ea typeface="Audiowide"/>
              <a:cs typeface="Audiowide"/>
              <a:sym typeface="Audiowide"/>
            </a:endParaRPr>
          </a:p>
        </p:txBody>
      </p:sp>
      <p:sp>
        <p:nvSpPr>
          <p:cNvPr id="199" name="Google Shape;199;p18"/>
          <p:cNvSpPr txBox="1"/>
          <p:nvPr/>
        </p:nvSpPr>
        <p:spPr>
          <a:xfrm>
            <a:off x="2907800" y="679350"/>
            <a:ext cx="5633100" cy="4032900"/>
          </a:xfrm>
          <a:prstGeom prst="rect">
            <a:avLst/>
          </a:prstGeom>
          <a:noFill/>
          <a:ln>
            <a:noFill/>
          </a:ln>
        </p:spPr>
        <p:txBody>
          <a:bodyPr spcFirstLastPara="1" wrap="square" lIns="91425" tIns="91425" rIns="91425" bIns="91425" anchor="t" anchorCtr="0">
            <a:spAutoFit/>
          </a:bodyPr>
          <a:lstStyle/>
          <a:p>
            <a:pPr marL="457200" marR="0" lvl="0" indent="-298450" algn="l" rtl="0">
              <a:lnSpc>
                <a:spcPct val="100000"/>
              </a:lnSpc>
              <a:spcBef>
                <a:spcPts val="0"/>
              </a:spcBef>
              <a:spcAft>
                <a:spcPts val="0"/>
              </a:spcAft>
              <a:buClr>
                <a:srgbClr val="AB0761"/>
              </a:buClr>
              <a:buSzPts val="1100"/>
              <a:buFont typeface="Roboto"/>
              <a:buChar char="❏"/>
            </a:pPr>
            <a:r>
              <a:rPr lang="en" sz="1200" b="0" i="0" u="none" strike="noStrike" cap="none">
                <a:solidFill>
                  <a:srgbClr val="000000"/>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br>
              <a:rPr lang="en" sz="1100" b="0" i="0" u="none" strike="noStrike" cap="none">
                <a:solidFill>
                  <a:srgbClr val="000000"/>
                </a:solidFill>
                <a:latin typeface="Roboto"/>
                <a:ea typeface="Roboto"/>
                <a:cs typeface="Roboto"/>
                <a:sym typeface="Roboto"/>
              </a:rPr>
            </a:br>
            <a:endParaRPr sz="1100" b="0" i="0" u="none" strike="noStrike" cap="none">
              <a:solidFill>
                <a:srgbClr val="000000"/>
              </a:solidFill>
              <a:latin typeface="Roboto"/>
              <a:ea typeface="Roboto"/>
              <a:cs typeface="Roboto"/>
              <a:sym typeface="Roboto"/>
            </a:endParaRPr>
          </a:p>
          <a:p>
            <a:pPr marL="457200" marR="0" lvl="0" indent="-298450" algn="l" rtl="0">
              <a:lnSpc>
                <a:spcPct val="100000"/>
              </a:lnSpc>
              <a:spcBef>
                <a:spcPts val="0"/>
              </a:spcBef>
              <a:spcAft>
                <a:spcPts val="0"/>
              </a:spcAft>
              <a:buClr>
                <a:srgbClr val="AB0761"/>
              </a:buClr>
              <a:buSzPts val="1100"/>
              <a:buFont typeface="Roboto"/>
              <a:buChar char="❏"/>
            </a:pPr>
            <a:r>
              <a:rPr lang="en" sz="1200" b="0" i="0" u="none" strike="noStrike" cap="none">
                <a:solidFill>
                  <a:srgbClr val="000000"/>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endParaRPr sz="12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oboto"/>
              <a:ea typeface="Roboto"/>
              <a:cs typeface="Roboto"/>
              <a:sym typeface="Roboto"/>
            </a:endParaRPr>
          </a:p>
          <a:p>
            <a:pPr marL="457200" marR="0" lvl="0" indent="-304800" algn="l" rtl="0">
              <a:lnSpc>
                <a:spcPct val="100000"/>
              </a:lnSpc>
              <a:spcBef>
                <a:spcPts val="0"/>
              </a:spcBef>
              <a:spcAft>
                <a:spcPts val="0"/>
              </a:spcAft>
              <a:buClr>
                <a:srgbClr val="AB0761"/>
              </a:buClr>
              <a:buSzPts val="1200"/>
              <a:buFont typeface="Roboto"/>
              <a:buChar char="❏"/>
            </a:pPr>
            <a:r>
              <a:rPr lang="en" sz="1200" b="0" i="0" u="none" strike="noStrike" cap="none">
                <a:solidFill>
                  <a:srgbClr val="000000"/>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endParaRPr sz="1200" b="0" i="0" u="none" strike="noStrike" cap="none">
              <a:solidFill>
                <a:srgbClr val="000000"/>
              </a:solidFill>
              <a:latin typeface="Roboto"/>
              <a:ea typeface="Roboto"/>
              <a:cs typeface="Roboto"/>
              <a:sym typeface="Roboto"/>
            </a:endParaRPr>
          </a:p>
          <a:p>
            <a:pPr marL="45720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oboto"/>
              <a:ea typeface="Roboto"/>
              <a:cs typeface="Roboto"/>
              <a:sym typeface="Roboto"/>
            </a:endParaRPr>
          </a:p>
          <a:p>
            <a:pPr marL="457200" marR="0" lvl="0" indent="-304800" algn="l" rtl="0">
              <a:lnSpc>
                <a:spcPct val="100000"/>
              </a:lnSpc>
              <a:spcBef>
                <a:spcPts val="0"/>
              </a:spcBef>
              <a:spcAft>
                <a:spcPts val="0"/>
              </a:spcAft>
              <a:buClr>
                <a:srgbClr val="AB0761"/>
              </a:buClr>
              <a:buSzPts val="1200"/>
              <a:buFont typeface="Roboto"/>
              <a:buChar char="❏"/>
            </a:pPr>
            <a:r>
              <a:rPr lang="en" sz="1200" b="0" i="0" u="none" strike="noStrike" cap="none">
                <a:solidFill>
                  <a:srgbClr val="000000"/>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endParaRPr sz="12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03"/>
        <p:cNvGrpSpPr/>
        <p:nvPr/>
      </p:nvGrpSpPr>
      <p:grpSpPr>
        <a:xfrm>
          <a:off x="0" y="0"/>
          <a:ext cx="0" cy="0"/>
          <a:chOff x="0" y="0"/>
          <a:chExt cx="0" cy="0"/>
        </a:xfrm>
      </p:grpSpPr>
      <p:sp>
        <p:nvSpPr>
          <p:cNvPr id="204" name="Google Shape;204;p19"/>
          <p:cNvSpPr/>
          <p:nvPr/>
        </p:nvSpPr>
        <p:spPr>
          <a:xfrm>
            <a:off x="100" y="2571750"/>
            <a:ext cx="9144000" cy="2571900"/>
          </a:xfrm>
          <a:prstGeom prst="rect">
            <a:avLst/>
          </a:prstGeom>
          <a:gradFill>
            <a:gsLst>
              <a:gs pos="0">
                <a:schemeClr val="lt1"/>
              </a:gs>
              <a:gs pos="28000">
                <a:schemeClr val="lt1"/>
              </a:gs>
              <a:gs pos="67000">
                <a:srgbClr val="D5A6BD"/>
              </a:gs>
              <a:gs pos="100000">
                <a:srgbClr val="AB076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solidFill>
                  <a:schemeClr val="lt1"/>
                </a:solidFill>
              </a:rPr>
              <a:t>15</a:t>
            </a:fld>
            <a:endParaRPr>
              <a:solidFill>
                <a:schemeClr val="lt1"/>
              </a:solidFill>
            </a:endParaRPr>
          </a:p>
        </p:txBody>
      </p:sp>
      <p:sp>
        <p:nvSpPr>
          <p:cNvPr id="206" name="Google Shape;206;p19"/>
          <p:cNvSpPr txBox="1"/>
          <p:nvPr/>
        </p:nvSpPr>
        <p:spPr>
          <a:xfrm>
            <a:off x="809105" y="1438775"/>
            <a:ext cx="7525800" cy="3294000"/>
          </a:xfrm>
          <a:prstGeom prst="rect">
            <a:avLst/>
          </a:prstGeom>
          <a:noFill/>
          <a:ln>
            <a:noFill/>
          </a:ln>
        </p:spPr>
        <p:txBody>
          <a:bodyPr spcFirstLastPara="1" wrap="square" lIns="91425" tIns="91425" rIns="91425" bIns="91425" anchor="t" anchorCtr="0">
            <a:spAutoFit/>
          </a:bodyPr>
          <a:lstStyle/>
          <a:p>
            <a:pPr marL="457200" marR="0" lvl="0" indent="-298450" algn="l" rtl="0">
              <a:lnSpc>
                <a:spcPct val="100000"/>
              </a:lnSpc>
              <a:spcBef>
                <a:spcPts val="0"/>
              </a:spcBef>
              <a:spcAft>
                <a:spcPts val="0"/>
              </a:spcAft>
              <a:buClr>
                <a:srgbClr val="2F034D"/>
              </a:buClr>
              <a:buSzPts val="1100"/>
              <a:buFont typeface="Roboto"/>
              <a:buChar char="❏"/>
            </a:pPr>
            <a:r>
              <a:rPr lang="en" sz="1200" b="0" i="0" u="none" strike="noStrike" cap="none">
                <a:solidFill>
                  <a:srgbClr val="000000"/>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br>
              <a:rPr lang="en" sz="1100" b="0" i="0" u="none" strike="noStrike" cap="none">
                <a:solidFill>
                  <a:srgbClr val="000000"/>
                </a:solidFill>
                <a:latin typeface="Roboto"/>
                <a:ea typeface="Roboto"/>
                <a:cs typeface="Roboto"/>
                <a:sym typeface="Roboto"/>
              </a:rPr>
            </a:br>
            <a:endParaRPr sz="1100" b="0" i="0" u="none" strike="noStrike" cap="none">
              <a:solidFill>
                <a:srgbClr val="000000"/>
              </a:solidFill>
              <a:latin typeface="Roboto"/>
              <a:ea typeface="Roboto"/>
              <a:cs typeface="Roboto"/>
              <a:sym typeface="Roboto"/>
            </a:endParaRPr>
          </a:p>
          <a:p>
            <a:pPr marL="457200" marR="0" lvl="0" indent="-298450" algn="l" rtl="0">
              <a:lnSpc>
                <a:spcPct val="100000"/>
              </a:lnSpc>
              <a:spcBef>
                <a:spcPts val="0"/>
              </a:spcBef>
              <a:spcAft>
                <a:spcPts val="0"/>
              </a:spcAft>
              <a:buClr>
                <a:srgbClr val="2F034D"/>
              </a:buClr>
              <a:buSzPts val="1100"/>
              <a:buFont typeface="Roboto"/>
              <a:buChar char="❏"/>
            </a:pPr>
            <a:r>
              <a:rPr lang="en" sz="1200" b="0" i="0" u="none" strike="noStrike" cap="none">
                <a:solidFill>
                  <a:srgbClr val="000000"/>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endParaRPr sz="12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oboto"/>
              <a:ea typeface="Roboto"/>
              <a:cs typeface="Roboto"/>
              <a:sym typeface="Roboto"/>
            </a:endParaRPr>
          </a:p>
          <a:p>
            <a:pPr marL="457200" marR="0" lvl="0" indent="-304800" algn="l" rtl="0">
              <a:lnSpc>
                <a:spcPct val="100000"/>
              </a:lnSpc>
              <a:spcBef>
                <a:spcPts val="0"/>
              </a:spcBef>
              <a:spcAft>
                <a:spcPts val="0"/>
              </a:spcAft>
              <a:buClr>
                <a:srgbClr val="2F034D"/>
              </a:buClr>
              <a:buSzPts val="1200"/>
              <a:buFont typeface="Roboto"/>
              <a:buChar char="❏"/>
            </a:pPr>
            <a:r>
              <a:rPr lang="en" sz="1200" b="0" i="0" u="none" strike="noStrike" cap="none">
                <a:solidFill>
                  <a:srgbClr val="000000"/>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endParaRPr sz="1200" b="0" i="0" u="none" strike="noStrike" cap="none">
              <a:solidFill>
                <a:srgbClr val="000000"/>
              </a:solidFill>
              <a:latin typeface="Roboto"/>
              <a:ea typeface="Roboto"/>
              <a:cs typeface="Roboto"/>
              <a:sym typeface="Roboto"/>
            </a:endParaRPr>
          </a:p>
          <a:p>
            <a:pPr marL="45720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oboto"/>
              <a:ea typeface="Roboto"/>
              <a:cs typeface="Roboto"/>
              <a:sym typeface="Roboto"/>
            </a:endParaRPr>
          </a:p>
          <a:p>
            <a:pPr marL="457200" marR="0" lvl="0" indent="-304800" algn="l" rtl="0">
              <a:lnSpc>
                <a:spcPct val="100000"/>
              </a:lnSpc>
              <a:spcBef>
                <a:spcPts val="0"/>
              </a:spcBef>
              <a:spcAft>
                <a:spcPts val="0"/>
              </a:spcAft>
              <a:buClr>
                <a:srgbClr val="2F034D"/>
              </a:buClr>
              <a:buSzPts val="1200"/>
              <a:buFont typeface="Roboto"/>
              <a:buChar char="❏"/>
            </a:pPr>
            <a:r>
              <a:rPr lang="en" sz="1200" b="0" i="0" u="none" strike="noStrike" cap="none">
                <a:solidFill>
                  <a:srgbClr val="000000"/>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endParaRPr sz="12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07" name="Google Shape;207;p19"/>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chemeClr val="lt1"/>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chemeClr val="lt1"/>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pic>
        <p:nvPicPr>
          <p:cNvPr id="208" name="Google Shape;208;p19"/>
          <p:cNvPicPr preferRelativeResize="0"/>
          <p:nvPr/>
        </p:nvPicPr>
        <p:blipFill rotWithShape="1">
          <a:blip r:embed="rId3">
            <a:alphaModFix/>
          </a:blip>
          <a:srcRect/>
          <a:stretch/>
        </p:blipFill>
        <p:spPr>
          <a:xfrm rot="-6" flipH="1">
            <a:off x="1" y="2"/>
            <a:ext cx="1800299" cy="873239"/>
          </a:xfrm>
          <a:prstGeom prst="rect">
            <a:avLst/>
          </a:prstGeom>
          <a:noFill/>
          <a:ln>
            <a:noFill/>
          </a:ln>
        </p:spPr>
      </p:pic>
      <p:sp>
        <p:nvSpPr>
          <p:cNvPr id="209" name="Google Shape;209;p19"/>
          <p:cNvSpPr txBox="1"/>
          <p:nvPr/>
        </p:nvSpPr>
        <p:spPr>
          <a:xfrm>
            <a:off x="894350" y="764225"/>
            <a:ext cx="53124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dirty="0">
                <a:solidFill>
                  <a:srgbClr val="531B4C"/>
                </a:solidFill>
                <a:latin typeface="Audiowide"/>
                <a:ea typeface="Audiowide"/>
                <a:cs typeface="Audiowide"/>
                <a:sym typeface="Audiowide"/>
              </a:rPr>
              <a:t>AUDIOWIDE REGULAR 22</a:t>
            </a:r>
            <a:endParaRPr sz="2200" b="0" i="0" u="none" strike="noStrike" cap="none" dirty="0">
              <a:solidFill>
                <a:srgbClr val="531B4C"/>
              </a:solidFill>
              <a:latin typeface="Audiowide"/>
              <a:ea typeface="Audiowide"/>
              <a:cs typeface="Audiowide"/>
              <a:sym typeface="Audiowide"/>
            </a:endParaRPr>
          </a:p>
        </p:txBody>
      </p:sp>
      <p:pic>
        <p:nvPicPr>
          <p:cNvPr id="210" name="Google Shape;210;p19"/>
          <p:cNvPicPr preferRelativeResize="0"/>
          <p:nvPr/>
        </p:nvPicPr>
        <p:blipFill rotWithShape="1">
          <a:blip r:embed="rId4">
            <a:alphaModFix/>
          </a:blip>
          <a:srcRect/>
          <a:stretch/>
        </p:blipFill>
        <p:spPr>
          <a:xfrm>
            <a:off x="7657550" y="4664025"/>
            <a:ext cx="1038973" cy="316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14"/>
        <p:cNvGrpSpPr/>
        <p:nvPr/>
      </p:nvGrpSpPr>
      <p:grpSpPr>
        <a:xfrm>
          <a:off x="0" y="0"/>
          <a:ext cx="0" cy="0"/>
          <a:chOff x="0" y="0"/>
          <a:chExt cx="0" cy="0"/>
        </a:xfrm>
      </p:grpSpPr>
      <p:sp>
        <p:nvSpPr>
          <p:cNvPr id="215" name="Google Shape;215;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16</a:t>
            </a:fld>
            <a:endParaRPr/>
          </a:p>
        </p:txBody>
      </p:sp>
      <p:pic>
        <p:nvPicPr>
          <p:cNvPr id="216" name="Google Shape;216;p20"/>
          <p:cNvPicPr preferRelativeResize="0"/>
          <p:nvPr/>
        </p:nvPicPr>
        <p:blipFill rotWithShape="1">
          <a:blip r:embed="rId3">
            <a:alphaModFix/>
          </a:blip>
          <a:srcRect/>
          <a:stretch/>
        </p:blipFill>
        <p:spPr>
          <a:xfrm>
            <a:off x="2774125" y="0"/>
            <a:ext cx="6369875" cy="5143500"/>
          </a:xfrm>
          <a:prstGeom prst="rect">
            <a:avLst/>
          </a:prstGeom>
          <a:noFill/>
          <a:ln>
            <a:noFill/>
          </a:ln>
        </p:spPr>
      </p:pic>
      <p:sp>
        <p:nvSpPr>
          <p:cNvPr id="217" name="Google Shape;217;p20"/>
          <p:cNvSpPr txBox="1"/>
          <p:nvPr/>
        </p:nvSpPr>
        <p:spPr>
          <a:xfrm>
            <a:off x="3321725" y="347950"/>
            <a:ext cx="54213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endParaRPr sz="1200" b="1" i="0" u="none" strike="noStrike" cap="none">
              <a:solidFill>
                <a:srgbClr val="FFFFFF"/>
              </a:solidFill>
              <a:latin typeface="Roboto"/>
              <a:ea typeface="Roboto"/>
              <a:cs typeface="Roboto"/>
              <a:sym typeface="Roboto"/>
            </a:endParaRPr>
          </a:p>
        </p:txBody>
      </p:sp>
      <p:sp>
        <p:nvSpPr>
          <p:cNvPr id="218" name="Google Shape;218;p20"/>
          <p:cNvSpPr txBox="1"/>
          <p:nvPr/>
        </p:nvSpPr>
        <p:spPr>
          <a:xfrm>
            <a:off x="3321725" y="1374556"/>
            <a:ext cx="54213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Lorem Ipsum dolor aute irure dolor in reprehenderit in voluptate velit esse cillum dolore eu fugiat nulla pariatur. Excepteur sint occaecat cupidatat non proident, sunt in culpa qui officia deserunt mollit anim id est laborum.</a:t>
            </a:r>
            <a:endParaRPr sz="1000" b="0" i="0" u="none" strike="noStrike" cap="none">
              <a:solidFill>
                <a:srgbClr val="FFFFFF"/>
              </a:solidFill>
              <a:latin typeface="Roboto"/>
              <a:ea typeface="Roboto"/>
              <a:cs typeface="Roboto"/>
              <a:sym typeface="Roboto"/>
            </a:endParaRPr>
          </a:p>
        </p:txBody>
      </p:sp>
      <p:sp>
        <p:nvSpPr>
          <p:cNvPr id="219" name="Google Shape;219;p20"/>
          <p:cNvSpPr txBox="1"/>
          <p:nvPr/>
        </p:nvSpPr>
        <p:spPr>
          <a:xfrm>
            <a:off x="3321725" y="2216663"/>
            <a:ext cx="56370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Lorem Ipsum dolor aute irure dolor in reprehenderit in voluptate velit esse cillum dolore eu fugiat nulla pariatur. Excepteur sint occaecat cupidatat non proident, sunt in culpa qui officia deserunt mollit anim id est laborum.</a:t>
            </a:r>
            <a:endParaRPr sz="1200" b="1" i="0" u="none" strike="noStrike" cap="none">
              <a:solidFill>
                <a:srgbClr val="FFFFFF"/>
              </a:solidFill>
              <a:latin typeface="Roboto"/>
              <a:ea typeface="Roboto"/>
              <a:cs typeface="Roboto"/>
              <a:sym typeface="Roboto"/>
            </a:endParaRPr>
          </a:p>
        </p:txBody>
      </p:sp>
      <p:sp>
        <p:nvSpPr>
          <p:cNvPr id="220" name="Google Shape;220;p20"/>
          <p:cNvSpPr txBox="1"/>
          <p:nvPr/>
        </p:nvSpPr>
        <p:spPr>
          <a:xfrm>
            <a:off x="3321725" y="3058769"/>
            <a:ext cx="54213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Lorem Ipsum dolor aute irure dolor in reprehenderit in voluptate velit esse cillum dolore eu fugiat nulla pariatur. Excepteur sint occaecat cupidatat non proident, sunt in culpa qui officia deserunt mollit anim id est laborum.</a:t>
            </a:r>
            <a:endParaRPr sz="1200" b="1" i="0" u="none" strike="noStrike" cap="none">
              <a:solidFill>
                <a:srgbClr val="FFFFFF"/>
              </a:solidFill>
              <a:latin typeface="Roboto"/>
              <a:ea typeface="Roboto"/>
              <a:cs typeface="Roboto"/>
              <a:sym typeface="Roboto"/>
            </a:endParaRPr>
          </a:p>
        </p:txBody>
      </p:sp>
      <p:sp>
        <p:nvSpPr>
          <p:cNvPr id="221" name="Google Shape;221;p20"/>
          <p:cNvSpPr txBox="1"/>
          <p:nvPr/>
        </p:nvSpPr>
        <p:spPr>
          <a:xfrm>
            <a:off x="3321725" y="3900875"/>
            <a:ext cx="54213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Lorem Ipsum dolor aute irure dolor in reprehenderit in voluptate velit esse cillum dolore eu fugiat nulla pariatur. Excepteur sint occaecat cupidatat non proident, sunt in culpa qui officia deserunt mollit anim id est laborum.</a:t>
            </a:r>
            <a:endParaRPr sz="1200" b="1" i="0" u="none" strike="noStrike" cap="none">
              <a:solidFill>
                <a:srgbClr val="FFFFFF"/>
              </a:solidFill>
              <a:latin typeface="Roboto"/>
              <a:ea typeface="Roboto"/>
              <a:cs typeface="Roboto"/>
              <a:sym typeface="Roboto"/>
            </a:endParaRPr>
          </a:p>
        </p:txBody>
      </p:sp>
      <p:sp>
        <p:nvSpPr>
          <p:cNvPr id="222" name="Google Shape;222;p20"/>
          <p:cNvSpPr txBox="1"/>
          <p:nvPr/>
        </p:nvSpPr>
        <p:spPr>
          <a:xfrm>
            <a:off x="3050525" y="338500"/>
            <a:ext cx="362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Lato"/>
                <a:ea typeface="Lato"/>
                <a:cs typeface="Lato"/>
                <a:sym typeface="Lato"/>
              </a:rPr>
              <a:t>1</a:t>
            </a:r>
            <a:endParaRPr sz="2400" b="1" i="0" u="none" strike="noStrike" cap="none">
              <a:solidFill>
                <a:srgbClr val="FFFFFF"/>
              </a:solidFill>
              <a:latin typeface="Lato"/>
              <a:ea typeface="Lato"/>
              <a:cs typeface="Lato"/>
              <a:sym typeface="Lato"/>
            </a:endParaRPr>
          </a:p>
        </p:txBody>
      </p:sp>
      <p:sp>
        <p:nvSpPr>
          <p:cNvPr id="223" name="Google Shape;223;p20"/>
          <p:cNvSpPr txBox="1"/>
          <p:nvPr/>
        </p:nvSpPr>
        <p:spPr>
          <a:xfrm>
            <a:off x="3050525" y="1374544"/>
            <a:ext cx="362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Lato"/>
                <a:ea typeface="Lato"/>
                <a:cs typeface="Lato"/>
                <a:sym typeface="Lato"/>
              </a:rPr>
              <a:t>2</a:t>
            </a:r>
            <a:endParaRPr sz="2400" b="1" i="0" u="none" strike="noStrike" cap="none">
              <a:solidFill>
                <a:srgbClr val="FFFFFF"/>
              </a:solidFill>
              <a:latin typeface="Lato"/>
              <a:ea typeface="Lato"/>
              <a:cs typeface="Lato"/>
              <a:sym typeface="Lato"/>
            </a:endParaRPr>
          </a:p>
        </p:txBody>
      </p:sp>
      <p:sp>
        <p:nvSpPr>
          <p:cNvPr id="224" name="Google Shape;224;p20"/>
          <p:cNvSpPr txBox="1"/>
          <p:nvPr/>
        </p:nvSpPr>
        <p:spPr>
          <a:xfrm>
            <a:off x="3050525" y="2192400"/>
            <a:ext cx="362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Lato"/>
                <a:ea typeface="Lato"/>
                <a:cs typeface="Lato"/>
                <a:sym typeface="Lato"/>
              </a:rPr>
              <a:t>3</a:t>
            </a:r>
            <a:endParaRPr sz="2400" b="1" i="0" u="none" strike="noStrike" cap="none">
              <a:solidFill>
                <a:srgbClr val="FFFFFF"/>
              </a:solidFill>
              <a:latin typeface="Lato"/>
              <a:ea typeface="Lato"/>
              <a:cs typeface="Lato"/>
              <a:sym typeface="Lato"/>
            </a:endParaRPr>
          </a:p>
        </p:txBody>
      </p:sp>
      <p:sp>
        <p:nvSpPr>
          <p:cNvPr id="225" name="Google Shape;225;p20"/>
          <p:cNvSpPr txBox="1"/>
          <p:nvPr/>
        </p:nvSpPr>
        <p:spPr>
          <a:xfrm>
            <a:off x="3050525" y="3010281"/>
            <a:ext cx="362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Lato"/>
                <a:ea typeface="Lato"/>
                <a:cs typeface="Lato"/>
                <a:sym typeface="Lato"/>
              </a:rPr>
              <a:t>4</a:t>
            </a:r>
            <a:endParaRPr sz="2400" b="1" i="0" u="none" strike="noStrike" cap="none">
              <a:solidFill>
                <a:srgbClr val="FFFFFF"/>
              </a:solidFill>
              <a:latin typeface="Lato"/>
              <a:ea typeface="Lato"/>
              <a:cs typeface="Lato"/>
              <a:sym typeface="Lato"/>
            </a:endParaRPr>
          </a:p>
        </p:txBody>
      </p:sp>
      <p:sp>
        <p:nvSpPr>
          <p:cNvPr id="226" name="Google Shape;226;p20"/>
          <p:cNvSpPr txBox="1"/>
          <p:nvPr/>
        </p:nvSpPr>
        <p:spPr>
          <a:xfrm>
            <a:off x="3050525" y="3900875"/>
            <a:ext cx="362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Lato"/>
                <a:ea typeface="Lato"/>
                <a:cs typeface="Lato"/>
                <a:sym typeface="Lato"/>
              </a:rPr>
              <a:t>5</a:t>
            </a:r>
            <a:endParaRPr sz="2400" b="1" i="0" u="none" strike="noStrike" cap="none">
              <a:solidFill>
                <a:srgbClr val="FFFFFF"/>
              </a:solidFill>
              <a:latin typeface="Lato"/>
              <a:ea typeface="Lato"/>
              <a:cs typeface="Lato"/>
              <a:sym typeface="Lato"/>
            </a:endParaRPr>
          </a:p>
        </p:txBody>
      </p:sp>
      <p:sp>
        <p:nvSpPr>
          <p:cNvPr id="227" name="Google Shape;227;p20"/>
          <p:cNvSpPr txBox="1"/>
          <p:nvPr/>
        </p:nvSpPr>
        <p:spPr>
          <a:xfrm>
            <a:off x="326550" y="2357175"/>
            <a:ext cx="23250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rgbClr val="531B4C"/>
                </a:solidFill>
                <a:latin typeface="Audiowide"/>
                <a:ea typeface="Audiowide"/>
                <a:cs typeface="Audiowide"/>
                <a:sym typeface="Audiowide"/>
              </a:rPr>
              <a:t>LIST SLIDE</a:t>
            </a:r>
            <a:endParaRPr sz="2200" b="0" i="0" u="none" strike="noStrike" cap="none">
              <a:solidFill>
                <a:srgbClr val="531B4C"/>
              </a:solidFill>
              <a:latin typeface="Audiowide"/>
              <a:ea typeface="Audiowide"/>
              <a:cs typeface="Audiowide"/>
              <a:sym typeface="Audiowide"/>
            </a:endParaRPr>
          </a:p>
        </p:txBody>
      </p:sp>
      <p:sp>
        <p:nvSpPr>
          <p:cNvPr id="228" name="Google Shape;228;p20"/>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sp>
        <p:nvSpPr>
          <p:cNvPr id="229" name="Google Shape;229;p20"/>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595959"/>
                </a:solidFill>
                <a:latin typeface="Arial"/>
                <a:ea typeface="Arial"/>
                <a:cs typeface="Arial"/>
                <a:sym typeface="Arial"/>
              </a:rPr>
              <a:t>16</a:t>
            </a:fld>
            <a:endParaRPr sz="1000" b="0" i="0" u="none" strike="noStrike" cap="none">
              <a:solidFill>
                <a:srgbClr val="595959"/>
              </a:solidFill>
              <a:latin typeface="Arial"/>
              <a:ea typeface="Arial"/>
              <a:cs typeface="Arial"/>
              <a:sym typeface="Arial"/>
            </a:endParaRPr>
          </a:p>
        </p:txBody>
      </p:sp>
      <p:pic>
        <p:nvPicPr>
          <p:cNvPr id="230" name="Google Shape;230;p20"/>
          <p:cNvPicPr preferRelativeResize="0"/>
          <p:nvPr/>
        </p:nvPicPr>
        <p:blipFill rotWithShape="1">
          <a:blip r:embed="rId4">
            <a:alphaModFix/>
          </a:blip>
          <a:srcRect/>
          <a:stretch/>
        </p:blipFill>
        <p:spPr>
          <a:xfrm>
            <a:off x="7657550" y="4664025"/>
            <a:ext cx="1038973" cy="316325"/>
          </a:xfrm>
          <a:prstGeom prst="rect">
            <a:avLst/>
          </a:prstGeom>
          <a:noFill/>
          <a:ln>
            <a:noFill/>
          </a:ln>
        </p:spPr>
      </p:pic>
      <p:sp>
        <p:nvSpPr>
          <p:cNvPr id="231" name="Google Shape;231;p20"/>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E9EDEE"/>
                </a:solidFill>
                <a:latin typeface="Arial"/>
                <a:ea typeface="Arial"/>
                <a:cs typeface="Arial"/>
                <a:sym typeface="Arial"/>
              </a:rPr>
              <a:t>16</a:t>
            </a:fld>
            <a:endParaRPr sz="1000" b="0" i="0" u="none" strike="noStrike" cap="none">
              <a:solidFill>
                <a:srgbClr val="E9EDEE"/>
              </a:solidFill>
              <a:latin typeface="Arial"/>
              <a:ea typeface="Arial"/>
              <a:cs typeface="Arial"/>
              <a:sym typeface="Arial"/>
            </a:endParaRPr>
          </a:p>
        </p:txBody>
      </p:sp>
      <p:pic>
        <p:nvPicPr>
          <p:cNvPr id="232" name="Google Shape;232;p20"/>
          <p:cNvPicPr preferRelativeResize="0"/>
          <p:nvPr/>
        </p:nvPicPr>
        <p:blipFill rotWithShape="1">
          <a:blip r:embed="rId5">
            <a:alphaModFix/>
          </a:blip>
          <a:srcRect/>
          <a:stretch/>
        </p:blipFill>
        <p:spPr>
          <a:xfrm rot="-4" flipH="1">
            <a:off x="0" y="743027"/>
            <a:ext cx="2444324" cy="118562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36"/>
        <p:cNvGrpSpPr/>
        <p:nvPr/>
      </p:nvGrpSpPr>
      <p:grpSpPr>
        <a:xfrm>
          <a:off x="0" y="0"/>
          <a:ext cx="0" cy="0"/>
          <a:chOff x="0" y="0"/>
          <a:chExt cx="0" cy="0"/>
        </a:xfrm>
      </p:grpSpPr>
      <p:sp>
        <p:nvSpPr>
          <p:cNvPr id="237" name="Google Shape;237;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17</a:t>
            </a:fld>
            <a:endParaRPr/>
          </a:p>
        </p:txBody>
      </p:sp>
      <p:sp>
        <p:nvSpPr>
          <p:cNvPr id="238" name="Google Shape;238;p21"/>
          <p:cNvSpPr txBox="1"/>
          <p:nvPr/>
        </p:nvSpPr>
        <p:spPr>
          <a:xfrm>
            <a:off x="2258125" y="2207050"/>
            <a:ext cx="47091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 sz="4500" b="1" i="0" u="none" strike="noStrike" cap="none">
                <a:solidFill>
                  <a:srgbClr val="FFFFFF"/>
                </a:solidFill>
                <a:latin typeface="Audiowide"/>
                <a:ea typeface="Audiowide"/>
                <a:cs typeface="Audiowide"/>
                <a:sym typeface="Audiowide"/>
              </a:rPr>
              <a:t>THANK YOU!</a:t>
            </a:r>
            <a:endParaRPr sz="4500" b="1" i="0" u="none" strike="noStrike" cap="none">
              <a:solidFill>
                <a:srgbClr val="FFFFFF"/>
              </a:solidFill>
              <a:latin typeface="Audiowide"/>
              <a:ea typeface="Audiowide"/>
              <a:cs typeface="Audiowide"/>
              <a:sym typeface="Audiowide"/>
            </a:endParaRPr>
          </a:p>
        </p:txBody>
      </p:sp>
      <p:pic>
        <p:nvPicPr>
          <p:cNvPr id="239" name="Google Shape;239;p21"/>
          <p:cNvPicPr preferRelativeResize="0"/>
          <p:nvPr/>
        </p:nvPicPr>
        <p:blipFill rotWithShape="1">
          <a:blip r:embed="rId3">
            <a:alphaModFix/>
          </a:blip>
          <a:srcRect/>
          <a:stretch/>
        </p:blipFill>
        <p:spPr>
          <a:xfrm>
            <a:off x="3294700" y="964825"/>
            <a:ext cx="2107075" cy="732550"/>
          </a:xfrm>
          <a:prstGeom prst="rect">
            <a:avLst/>
          </a:prstGeom>
          <a:noFill/>
          <a:ln>
            <a:noFill/>
          </a:ln>
        </p:spPr>
      </p:pic>
      <p:sp>
        <p:nvSpPr>
          <p:cNvPr id="240" name="Google Shape;240;p21"/>
          <p:cNvSpPr/>
          <p:nvPr/>
        </p:nvSpPr>
        <p:spPr>
          <a:xfrm>
            <a:off x="6907103" y="2251833"/>
            <a:ext cx="1750153" cy="2248195"/>
          </a:xfrm>
          <a:custGeom>
            <a:avLst/>
            <a:gdLst/>
            <a:ahLst/>
            <a:cxnLst/>
            <a:rect l="l" t="t" r="r" b="b"/>
            <a:pathLst>
              <a:path w="2422357" h="3111688" extrusionOk="0">
                <a:moveTo>
                  <a:pt x="55520" y="0"/>
                </a:moveTo>
                <a:lnTo>
                  <a:pt x="2366837" y="0"/>
                </a:lnTo>
                <a:cubicBezTo>
                  <a:pt x="2397500" y="0"/>
                  <a:pt x="2422357" y="26335"/>
                  <a:pt x="2422357" y="58820"/>
                </a:cubicBezTo>
                <a:lnTo>
                  <a:pt x="2422357" y="3052868"/>
                </a:lnTo>
                <a:cubicBezTo>
                  <a:pt x="2422357" y="3085354"/>
                  <a:pt x="2397500" y="3111688"/>
                  <a:pt x="2366837" y="3111688"/>
                </a:cubicBezTo>
                <a:lnTo>
                  <a:pt x="55520" y="3111688"/>
                </a:lnTo>
                <a:cubicBezTo>
                  <a:pt x="24857" y="3111688"/>
                  <a:pt x="0" y="3085354"/>
                  <a:pt x="0" y="3052868"/>
                </a:cubicBezTo>
                <a:lnTo>
                  <a:pt x="0" y="58820"/>
                </a:lnTo>
                <a:cubicBezTo>
                  <a:pt x="0" y="26335"/>
                  <a:pt x="24857" y="0"/>
                  <a:pt x="55520" y="0"/>
                </a:cubicBezTo>
                <a:close/>
              </a:path>
            </a:pathLst>
          </a:custGeom>
          <a:gradFill>
            <a:gsLst>
              <a:gs pos="0">
                <a:srgbClr val="2F034D"/>
              </a:gs>
              <a:gs pos="52000">
                <a:srgbClr val="A20966"/>
              </a:gs>
              <a:gs pos="100000">
                <a:srgbClr val="2F034D"/>
              </a:gs>
            </a:gsLst>
            <a:lin ang="5400700" scaled="0"/>
          </a:gradFill>
          <a:ln>
            <a:noFill/>
          </a:ln>
          <a:effectLst>
            <a:outerShdw blurRad="142875" dist="104775" dir="2220000" algn="bl" rotWithShape="0">
              <a:srgbClr val="000000">
                <a:alpha val="2784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41" name="Google Shape;241;p21"/>
          <p:cNvSpPr/>
          <p:nvPr/>
        </p:nvSpPr>
        <p:spPr>
          <a:xfrm>
            <a:off x="4823294" y="2251833"/>
            <a:ext cx="1750153" cy="2248195"/>
          </a:xfrm>
          <a:custGeom>
            <a:avLst/>
            <a:gdLst/>
            <a:ahLst/>
            <a:cxnLst/>
            <a:rect l="l" t="t" r="r" b="b"/>
            <a:pathLst>
              <a:path w="2422357" h="3111688" extrusionOk="0">
                <a:moveTo>
                  <a:pt x="55520" y="0"/>
                </a:moveTo>
                <a:lnTo>
                  <a:pt x="2366837" y="0"/>
                </a:lnTo>
                <a:cubicBezTo>
                  <a:pt x="2397500" y="0"/>
                  <a:pt x="2422357" y="26335"/>
                  <a:pt x="2422357" y="58820"/>
                </a:cubicBezTo>
                <a:lnTo>
                  <a:pt x="2422357" y="3052868"/>
                </a:lnTo>
                <a:cubicBezTo>
                  <a:pt x="2422357" y="3085354"/>
                  <a:pt x="2397500" y="3111688"/>
                  <a:pt x="2366837" y="3111688"/>
                </a:cubicBezTo>
                <a:lnTo>
                  <a:pt x="55520" y="3111688"/>
                </a:lnTo>
                <a:cubicBezTo>
                  <a:pt x="24857" y="3111688"/>
                  <a:pt x="0" y="3085354"/>
                  <a:pt x="0" y="3052868"/>
                </a:cubicBezTo>
                <a:lnTo>
                  <a:pt x="0" y="58820"/>
                </a:lnTo>
                <a:cubicBezTo>
                  <a:pt x="0" y="26335"/>
                  <a:pt x="24857" y="0"/>
                  <a:pt x="55520" y="0"/>
                </a:cubicBezTo>
                <a:close/>
              </a:path>
            </a:pathLst>
          </a:custGeom>
          <a:gradFill>
            <a:gsLst>
              <a:gs pos="0">
                <a:srgbClr val="2F034D"/>
              </a:gs>
              <a:gs pos="52000">
                <a:srgbClr val="A20966"/>
              </a:gs>
              <a:gs pos="100000">
                <a:srgbClr val="2F034D"/>
              </a:gs>
            </a:gsLst>
            <a:lin ang="5400700" scaled="0"/>
          </a:gradFill>
          <a:ln>
            <a:noFill/>
          </a:ln>
          <a:effectLst>
            <a:outerShdw blurRad="142875" dist="104775" dir="2220000" algn="bl" rotWithShape="0">
              <a:srgbClr val="000000">
                <a:alpha val="2784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42" name="Google Shape;242;p21"/>
          <p:cNvSpPr/>
          <p:nvPr/>
        </p:nvSpPr>
        <p:spPr>
          <a:xfrm>
            <a:off x="2739486" y="2251833"/>
            <a:ext cx="1750153" cy="2248195"/>
          </a:xfrm>
          <a:custGeom>
            <a:avLst/>
            <a:gdLst/>
            <a:ahLst/>
            <a:cxnLst/>
            <a:rect l="l" t="t" r="r" b="b"/>
            <a:pathLst>
              <a:path w="2422357" h="3111688" extrusionOk="0">
                <a:moveTo>
                  <a:pt x="55520" y="0"/>
                </a:moveTo>
                <a:lnTo>
                  <a:pt x="2366837" y="0"/>
                </a:lnTo>
                <a:cubicBezTo>
                  <a:pt x="2397500" y="0"/>
                  <a:pt x="2422357" y="26335"/>
                  <a:pt x="2422357" y="58820"/>
                </a:cubicBezTo>
                <a:lnTo>
                  <a:pt x="2422357" y="3052868"/>
                </a:lnTo>
                <a:cubicBezTo>
                  <a:pt x="2422357" y="3085354"/>
                  <a:pt x="2397500" y="3111688"/>
                  <a:pt x="2366837" y="3111688"/>
                </a:cubicBezTo>
                <a:lnTo>
                  <a:pt x="55520" y="3111688"/>
                </a:lnTo>
                <a:cubicBezTo>
                  <a:pt x="24857" y="3111688"/>
                  <a:pt x="0" y="3085354"/>
                  <a:pt x="0" y="3052868"/>
                </a:cubicBezTo>
                <a:lnTo>
                  <a:pt x="0" y="58820"/>
                </a:lnTo>
                <a:cubicBezTo>
                  <a:pt x="0" y="26335"/>
                  <a:pt x="24857" y="0"/>
                  <a:pt x="55520" y="0"/>
                </a:cubicBezTo>
                <a:close/>
              </a:path>
            </a:pathLst>
          </a:custGeom>
          <a:gradFill>
            <a:gsLst>
              <a:gs pos="0">
                <a:srgbClr val="2F034D"/>
              </a:gs>
              <a:gs pos="52000">
                <a:srgbClr val="A20966"/>
              </a:gs>
              <a:gs pos="100000">
                <a:srgbClr val="2F034D"/>
              </a:gs>
            </a:gsLst>
            <a:lin ang="5400700" scaled="0"/>
          </a:gradFill>
          <a:ln>
            <a:noFill/>
          </a:ln>
          <a:effectLst>
            <a:outerShdw blurRad="142875" dist="104775" dir="2220000" algn="bl" rotWithShape="0">
              <a:srgbClr val="000000">
                <a:alpha val="2784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43" name="Google Shape;243;p21"/>
          <p:cNvSpPr/>
          <p:nvPr/>
        </p:nvSpPr>
        <p:spPr>
          <a:xfrm>
            <a:off x="655678" y="2251833"/>
            <a:ext cx="1750153" cy="2248195"/>
          </a:xfrm>
          <a:custGeom>
            <a:avLst/>
            <a:gdLst/>
            <a:ahLst/>
            <a:cxnLst/>
            <a:rect l="l" t="t" r="r" b="b"/>
            <a:pathLst>
              <a:path w="2422357" h="3111688" extrusionOk="0">
                <a:moveTo>
                  <a:pt x="55520" y="0"/>
                </a:moveTo>
                <a:lnTo>
                  <a:pt x="2366837" y="0"/>
                </a:lnTo>
                <a:cubicBezTo>
                  <a:pt x="2397500" y="0"/>
                  <a:pt x="2422357" y="26335"/>
                  <a:pt x="2422357" y="58820"/>
                </a:cubicBezTo>
                <a:lnTo>
                  <a:pt x="2422357" y="3052868"/>
                </a:lnTo>
                <a:cubicBezTo>
                  <a:pt x="2422357" y="3085354"/>
                  <a:pt x="2397500" y="3111688"/>
                  <a:pt x="2366837" y="3111688"/>
                </a:cubicBezTo>
                <a:lnTo>
                  <a:pt x="55520" y="3111688"/>
                </a:lnTo>
                <a:cubicBezTo>
                  <a:pt x="24857" y="3111688"/>
                  <a:pt x="0" y="3085354"/>
                  <a:pt x="0" y="3052868"/>
                </a:cubicBezTo>
                <a:lnTo>
                  <a:pt x="0" y="58820"/>
                </a:lnTo>
                <a:cubicBezTo>
                  <a:pt x="0" y="26335"/>
                  <a:pt x="24857" y="0"/>
                  <a:pt x="55520" y="0"/>
                </a:cubicBezTo>
                <a:close/>
              </a:path>
            </a:pathLst>
          </a:custGeom>
          <a:gradFill>
            <a:gsLst>
              <a:gs pos="0">
                <a:srgbClr val="2F034D"/>
              </a:gs>
              <a:gs pos="52000">
                <a:srgbClr val="A20966"/>
              </a:gs>
              <a:gs pos="100000">
                <a:srgbClr val="2F034D"/>
              </a:gs>
            </a:gsLst>
            <a:lin ang="5400700" scaled="0"/>
          </a:gradFill>
          <a:ln>
            <a:noFill/>
          </a:ln>
          <a:effectLst>
            <a:outerShdw blurRad="142875" dist="104775" dir="2220000" algn="bl" rotWithShape="0">
              <a:srgbClr val="000000">
                <a:alpha val="2784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44" name="Google Shape;244;p21"/>
          <p:cNvSpPr/>
          <p:nvPr/>
        </p:nvSpPr>
        <p:spPr>
          <a:xfrm>
            <a:off x="791850" y="3721375"/>
            <a:ext cx="1477800" cy="32700"/>
          </a:xfrm>
          <a:prstGeom prst="rect">
            <a:avLst/>
          </a:prstGeom>
          <a:solidFill>
            <a:srgbClr val="AB07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1"/>
          <p:cNvSpPr/>
          <p:nvPr/>
        </p:nvSpPr>
        <p:spPr>
          <a:xfrm>
            <a:off x="2878225" y="3721375"/>
            <a:ext cx="1477800" cy="32700"/>
          </a:xfrm>
          <a:prstGeom prst="rect">
            <a:avLst/>
          </a:prstGeom>
          <a:solidFill>
            <a:srgbClr val="AB07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1"/>
          <p:cNvSpPr/>
          <p:nvPr/>
        </p:nvSpPr>
        <p:spPr>
          <a:xfrm>
            <a:off x="4960750" y="3721375"/>
            <a:ext cx="1477800" cy="32700"/>
          </a:xfrm>
          <a:prstGeom prst="rect">
            <a:avLst/>
          </a:prstGeom>
          <a:solidFill>
            <a:srgbClr val="AB07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1"/>
          <p:cNvSpPr/>
          <p:nvPr/>
        </p:nvSpPr>
        <p:spPr>
          <a:xfrm>
            <a:off x="7043275" y="3754075"/>
            <a:ext cx="1477800" cy="32700"/>
          </a:xfrm>
          <a:prstGeom prst="rect">
            <a:avLst/>
          </a:prstGeom>
          <a:solidFill>
            <a:srgbClr val="AB07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1"/>
          <p:cNvSpPr/>
          <p:nvPr/>
        </p:nvSpPr>
        <p:spPr>
          <a:xfrm>
            <a:off x="1253704" y="1923550"/>
            <a:ext cx="554100" cy="554100"/>
          </a:xfrm>
          <a:prstGeom prst="ellipse">
            <a:avLst/>
          </a:prstGeom>
          <a:solidFill>
            <a:srgbClr val="AB07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21"/>
          <p:cNvSpPr txBox="1"/>
          <p:nvPr/>
        </p:nvSpPr>
        <p:spPr>
          <a:xfrm>
            <a:off x="1390379" y="1923550"/>
            <a:ext cx="362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udiowide"/>
                <a:ea typeface="Audiowide"/>
                <a:cs typeface="Audiowide"/>
                <a:sym typeface="Audiowide"/>
              </a:rPr>
              <a:t>1</a:t>
            </a:r>
            <a:endParaRPr sz="2400" b="1" i="0" u="none" strike="noStrike" cap="none">
              <a:solidFill>
                <a:srgbClr val="FFFFFF"/>
              </a:solidFill>
              <a:latin typeface="Audiowide"/>
              <a:ea typeface="Audiowide"/>
              <a:cs typeface="Audiowide"/>
              <a:sym typeface="Audiowide"/>
            </a:endParaRPr>
          </a:p>
        </p:txBody>
      </p:sp>
      <p:sp>
        <p:nvSpPr>
          <p:cNvPr id="250" name="Google Shape;250;p21"/>
          <p:cNvSpPr/>
          <p:nvPr/>
        </p:nvSpPr>
        <p:spPr>
          <a:xfrm>
            <a:off x="3337517" y="1951650"/>
            <a:ext cx="554100" cy="554100"/>
          </a:xfrm>
          <a:prstGeom prst="ellipse">
            <a:avLst/>
          </a:prstGeom>
          <a:solidFill>
            <a:srgbClr val="AB07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1"/>
          <p:cNvSpPr txBox="1"/>
          <p:nvPr/>
        </p:nvSpPr>
        <p:spPr>
          <a:xfrm>
            <a:off x="3433517" y="1951650"/>
            <a:ext cx="362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udiowide"/>
                <a:ea typeface="Audiowide"/>
                <a:cs typeface="Audiowide"/>
                <a:sym typeface="Audiowide"/>
              </a:rPr>
              <a:t>2</a:t>
            </a:r>
            <a:endParaRPr sz="2400" b="1" i="0" u="none" strike="noStrike" cap="none">
              <a:solidFill>
                <a:srgbClr val="FFFFFF"/>
              </a:solidFill>
              <a:latin typeface="Audiowide"/>
              <a:ea typeface="Audiowide"/>
              <a:cs typeface="Audiowide"/>
              <a:sym typeface="Audiowide"/>
            </a:endParaRPr>
          </a:p>
        </p:txBody>
      </p:sp>
      <p:sp>
        <p:nvSpPr>
          <p:cNvPr id="252" name="Google Shape;252;p21"/>
          <p:cNvSpPr/>
          <p:nvPr/>
        </p:nvSpPr>
        <p:spPr>
          <a:xfrm>
            <a:off x="5421317" y="1899700"/>
            <a:ext cx="554100" cy="554100"/>
          </a:xfrm>
          <a:prstGeom prst="ellipse">
            <a:avLst/>
          </a:prstGeom>
          <a:solidFill>
            <a:srgbClr val="AB07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1"/>
          <p:cNvSpPr txBox="1"/>
          <p:nvPr/>
        </p:nvSpPr>
        <p:spPr>
          <a:xfrm>
            <a:off x="5517317" y="1899700"/>
            <a:ext cx="362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udiowide"/>
                <a:ea typeface="Audiowide"/>
                <a:cs typeface="Audiowide"/>
                <a:sym typeface="Audiowide"/>
              </a:rPr>
              <a:t>3</a:t>
            </a:r>
            <a:endParaRPr sz="2400" b="1" i="0" u="none" strike="noStrike" cap="none">
              <a:solidFill>
                <a:srgbClr val="FFFFFF"/>
              </a:solidFill>
              <a:latin typeface="Audiowide"/>
              <a:ea typeface="Audiowide"/>
              <a:cs typeface="Audiowide"/>
              <a:sym typeface="Audiowide"/>
            </a:endParaRPr>
          </a:p>
        </p:txBody>
      </p:sp>
      <p:sp>
        <p:nvSpPr>
          <p:cNvPr id="254" name="Google Shape;254;p21"/>
          <p:cNvSpPr/>
          <p:nvPr/>
        </p:nvSpPr>
        <p:spPr>
          <a:xfrm>
            <a:off x="7505117" y="1956975"/>
            <a:ext cx="554100" cy="554100"/>
          </a:xfrm>
          <a:prstGeom prst="ellipse">
            <a:avLst/>
          </a:prstGeom>
          <a:solidFill>
            <a:srgbClr val="AB07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21"/>
          <p:cNvSpPr txBox="1"/>
          <p:nvPr/>
        </p:nvSpPr>
        <p:spPr>
          <a:xfrm>
            <a:off x="7567592" y="1956975"/>
            <a:ext cx="362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udiowide"/>
                <a:ea typeface="Audiowide"/>
                <a:cs typeface="Audiowide"/>
                <a:sym typeface="Audiowide"/>
              </a:rPr>
              <a:t>4</a:t>
            </a:r>
            <a:endParaRPr sz="2400" b="1" i="0" u="none" strike="noStrike" cap="none">
              <a:solidFill>
                <a:srgbClr val="FFFFFF"/>
              </a:solidFill>
              <a:latin typeface="Audiowide"/>
              <a:ea typeface="Audiowide"/>
              <a:cs typeface="Audiowide"/>
              <a:sym typeface="Audiowide"/>
            </a:endParaRPr>
          </a:p>
        </p:txBody>
      </p:sp>
      <p:sp>
        <p:nvSpPr>
          <p:cNvPr id="256" name="Google Shape;256;p21"/>
          <p:cNvSpPr/>
          <p:nvPr/>
        </p:nvSpPr>
        <p:spPr>
          <a:xfrm>
            <a:off x="791850" y="3721375"/>
            <a:ext cx="1477800" cy="32700"/>
          </a:xfrm>
          <a:prstGeom prst="rect">
            <a:avLst/>
          </a:prstGeom>
          <a:solidFill>
            <a:srgbClr val="AB07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1"/>
          <p:cNvSpPr/>
          <p:nvPr/>
        </p:nvSpPr>
        <p:spPr>
          <a:xfrm>
            <a:off x="2878225" y="3721375"/>
            <a:ext cx="1477800" cy="32700"/>
          </a:xfrm>
          <a:prstGeom prst="rect">
            <a:avLst/>
          </a:prstGeom>
          <a:solidFill>
            <a:srgbClr val="AB07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1"/>
          <p:cNvSpPr/>
          <p:nvPr/>
        </p:nvSpPr>
        <p:spPr>
          <a:xfrm>
            <a:off x="4960750" y="3721375"/>
            <a:ext cx="1477800" cy="32700"/>
          </a:xfrm>
          <a:prstGeom prst="rect">
            <a:avLst/>
          </a:prstGeom>
          <a:solidFill>
            <a:srgbClr val="AB07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1"/>
          <p:cNvSpPr/>
          <p:nvPr/>
        </p:nvSpPr>
        <p:spPr>
          <a:xfrm>
            <a:off x="7043275" y="3754075"/>
            <a:ext cx="1477800" cy="32700"/>
          </a:xfrm>
          <a:prstGeom prst="rect">
            <a:avLst/>
          </a:prstGeom>
          <a:solidFill>
            <a:srgbClr val="AB07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21"/>
          <p:cNvSpPr txBox="1"/>
          <p:nvPr/>
        </p:nvSpPr>
        <p:spPr>
          <a:xfrm>
            <a:off x="916200" y="2702225"/>
            <a:ext cx="12291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Lorem Ipsum dolor sit amet, consectetur adipiscing elit,</a:t>
            </a:r>
            <a:endParaRPr sz="1400" b="0" i="0" u="none" strike="noStrike" cap="none">
              <a:solidFill>
                <a:srgbClr val="FFFFFF"/>
              </a:solidFill>
              <a:latin typeface="Roboto"/>
              <a:ea typeface="Roboto"/>
              <a:cs typeface="Roboto"/>
              <a:sym typeface="Roboto"/>
            </a:endParaRPr>
          </a:p>
        </p:txBody>
      </p:sp>
      <p:sp>
        <p:nvSpPr>
          <p:cNvPr id="261" name="Google Shape;261;p21"/>
          <p:cNvSpPr txBox="1"/>
          <p:nvPr/>
        </p:nvSpPr>
        <p:spPr>
          <a:xfrm>
            <a:off x="3000000" y="2651863"/>
            <a:ext cx="12291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Lorem Ipsum dolor sit amet, consectetur adipiscing elit,</a:t>
            </a:r>
            <a:endParaRPr sz="1400" b="0" i="0" u="none" strike="noStrike" cap="none">
              <a:solidFill>
                <a:srgbClr val="FFFFFF"/>
              </a:solidFill>
              <a:latin typeface="Roboto"/>
              <a:ea typeface="Roboto"/>
              <a:cs typeface="Roboto"/>
              <a:sym typeface="Roboto"/>
            </a:endParaRPr>
          </a:p>
        </p:txBody>
      </p:sp>
      <p:sp>
        <p:nvSpPr>
          <p:cNvPr id="262" name="Google Shape;262;p21"/>
          <p:cNvSpPr txBox="1"/>
          <p:nvPr/>
        </p:nvSpPr>
        <p:spPr>
          <a:xfrm>
            <a:off x="5035425" y="2654513"/>
            <a:ext cx="12291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Lorem Ipsum dolor sit amet, consectetur adipiscing elit</a:t>
            </a:r>
            <a:r>
              <a:rPr lang="en" sz="1200" b="0" i="0" u="none" strike="noStrike" cap="none">
                <a:solidFill>
                  <a:srgbClr val="FFFFFF"/>
                </a:solidFill>
                <a:latin typeface="Lato"/>
                <a:ea typeface="Lato"/>
                <a:cs typeface="Lato"/>
                <a:sym typeface="Lato"/>
              </a:rPr>
              <a:t>,</a:t>
            </a:r>
            <a:endParaRPr sz="1400" b="0" i="0" u="none" strike="noStrike" cap="none">
              <a:solidFill>
                <a:srgbClr val="FFFFFF"/>
              </a:solidFill>
              <a:latin typeface="Lato"/>
              <a:ea typeface="Lato"/>
              <a:cs typeface="Lato"/>
              <a:sym typeface="Lato"/>
            </a:endParaRPr>
          </a:p>
        </p:txBody>
      </p:sp>
      <p:sp>
        <p:nvSpPr>
          <p:cNvPr id="263" name="Google Shape;263;p21"/>
          <p:cNvSpPr txBox="1"/>
          <p:nvPr/>
        </p:nvSpPr>
        <p:spPr>
          <a:xfrm>
            <a:off x="7134100" y="2670863"/>
            <a:ext cx="12291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Lorem Ipsum dolor sit amet, consectetur adipiscing elit,</a:t>
            </a:r>
            <a:endParaRPr sz="1400" b="0" i="0" u="none" strike="noStrike" cap="none">
              <a:solidFill>
                <a:srgbClr val="FFFFFF"/>
              </a:solidFill>
              <a:latin typeface="Roboto"/>
              <a:ea typeface="Roboto"/>
              <a:cs typeface="Roboto"/>
              <a:sym typeface="Roboto"/>
            </a:endParaRPr>
          </a:p>
        </p:txBody>
      </p:sp>
      <p:sp>
        <p:nvSpPr>
          <p:cNvPr id="264" name="Google Shape;264;p21"/>
          <p:cNvSpPr txBox="1"/>
          <p:nvPr/>
        </p:nvSpPr>
        <p:spPr>
          <a:xfrm>
            <a:off x="2739500" y="3873675"/>
            <a:ext cx="17502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400" b="1" i="0" u="none" strike="noStrike" cap="none">
                <a:solidFill>
                  <a:srgbClr val="FFFFFF"/>
                </a:solidFill>
                <a:latin typeface="Roboto"/>
                <a:ea typeface="Roboto"/>
                <a:cs typeface="Roboto"/>
                <a:sym typeface="Roboto"/>
              </a:rPr>
              <a:t>Roboto Bold 14</a:t>
            </a:r>
            <a:endParaRPr sz="1400" b="1" i="0"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Lato"/>
              <a:ea typeface="Lato"/>
              <a:cs typeface="Lato"/>
              <a:sym typeface="Lato"/>
            </a:endParaRPr>
          </a:p>
        </p:txBody>
      </p:sp>
      <p:sp>
        <p:nvSpPr>
          <p:cNvPr id="265" name="Google Shape;265;p21"/>
          <p:cNvSpPr txBox="1"/>
          <p:nvPr/>
        </p:nvSpPr>
        <p:spPr>
          <a:xfrm>
            <a:off x="655625" y="3873675"/>
            <a:ext cx="1750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Roboto"/>
                <a:ea typeface="Roboto"/>
                <a:cs typeface="Roboto"/>
                <a:sym typeface="Roboto"/>
              </a:rPr>
              <a:t>Roboto Bold 14</a:t>
            </a:r>
            <a:endParaRPr sz="1400" b="1" i="0" u="none" strike="noStrike" cap="none">
              <a:solidFill>
                <a:srgbClr val="FFFFFF"/>
              </a:solidFill>
              <a:latin typeface="Roboto"/>
              <a:ea typeface="Roboto"/>
              <a:cs typeface="Roboto"/>
              <a:sym typeface="Roboto"/>
            </a:endParaRPr>
          </a:p>
        </p:txBody>
      </p:sp>
      <p:sp>
        <p:nvSpPr>
          <p:cNvPr id="266" name="Google Shape;266;p21"/>
          <p:cNvSpPr txBox="1"/>
          <p:nvPr/>
        </p:nvSpPr>
        <p:spPr>
          <a:xfrm>
            <a:off x="4823300" y="3873675"/>
            <a:ext cx="17502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400" b="1" i="0" u="none" strike="noStrike" cap="none">
                <a:solidFill>
                  <a:srgbClr val="FFFFFF"/>
                </a:solidFill>
                <a:latin typeface="Roboto"/>
                <a:ea typeface="Roboto"/>
                <a:cs typeface="Roboto"/>
                <a:sym typeface="Roboto"/>
              </a:rPr>
              <a:t>Roboto Bold 14</a:t>
            </a:r>
            <a:endParaRPr sz="1400" b="1" i="0"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Lato"/>
              <a:ea typeface="Lato"/>
              <a:cs typeface="Lato"/>
              <a:sym typeface="Lato"/>
            </a:endParaRPr>
          </a:p>
        </p:txBody>
      </p:sp>
      <p:sp>
        <p:nvSpPr>
          <p:cNvPr id="267" name="Google Shape;267;p21"/>
          <p:cNvSpPr txBox="1"/>
          <p:nvPr/>
        </p:nvSpPr>
        <p:spPr>
          <a:xfrm>
            <a:off x="6907100" y="3873675"/>
            <a:ext cx="17502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400" b="1" i="0" u="none" strike="noStrike" cap="none">
                <a:solidFill>
                  <a:srgbClr val="FFFFFF"/>
                </a:solidFill>
                <a:latin typeface="Roboto"/>
                <a:ea typeface="Roboto"/>
                <a:cs typeface="Roboto"/>
                <a:sym typeface="Roboto"/>
              </a:rPr>
              <a:t>Roboto Bold 14</a:t>
            </a:r>
            <a:endParaRPr sz="1400" b="1" i="0"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Lato"/>
              <a:ea typeface="Lato"/>
              <a:cs typeface="Lato"/>
              <a:sym typeface="Lato"/>
            </a:endParaRPr>
          </a:p>
        </p:txBody>
      </p:sp>
      <p:sp>
        <p:nvSpPr>
          <p:cNvPr id="268" name="Google Shape;268;p21"/>
          <p:cNvSpPr txBox="1"/>
          <p:nvPr/>
        </p:nvSpPr>
        <p:spPr>
          <a:xfrm>
            <a:off x="655625" y="1144875"/>
            <a:ext cx="80805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1A1A1A"/>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a:t>
            </a:r>
            <a:endParaRPr sz="1400" b="0" i="0" u="none" strike="noStrike" cap="none">
              <a:solidFill>
                <a:srgbClr val="000000"/>
              </a:solidFill>
              <a:latin typeface="Roboto"/>
              <a:ea typeface="Roboto"/>
              <a:cs typeface="Roboto"/>
              <a:sym typeface="Roboto"/>
            </a:endParaRPr>
          </a:p>
        </p:txBody>
      </p:sp>
      <p:sp>
        <p:nvSpPr>
          <p:cNvPr id="269" name="Google Shape;269;p21"/>
          <p:cNvSpPr txBox="1"/>
          <p:nvPr/>
        </p:nvSpPr>
        <p:spPr>
          <a:xfrm>
            <a:off x="598950" y="369000"/>
            <a:ext cx="53124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rgbClr val="531B4C"/>
                </a:solidFill>
                <a:latin typeface="Audiowide"/>
                <a:ea typeface="Audiowide"/>
                <a:cs typeface="Audiowide"/>
                <a:sym typeface="Audiowide"/>
              </a:rPr>
              <a:t>AUDIOWIDE REGULAR 22</a:t>
            </a:r>
            <a:endParaRPr sz="2200" b="0" i="0" u="none" strike="noStrike" cap="none">
              <a:solidFill>
                <a:srgbClr val="531B4C"/>
              </a:solidFill>
              <a:latin typeface="Audiowide"/>
              <a:ea typeface="Audiowide"/>
              <a:cs typeface="Audiowide"/>
              <a:sym typeface="Audiowide"/>
            </a:endParaRPr>
          </a:p>
        </p:txBody>
      </p:sp>
      <p:sp>
        <p:nvSpPr>
          <p:cNvPr id="270" name="Google Shape;270;p21"/>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595959"/>
                </a:solidFill>
                <a:latin typeface="Arial"/>
                <a:ea typeface="Arial"/>
                <a:cs typeface="Arial"/>
                <a:sym typeface="Arial"/>
              </a:rPr>
              <a:t>17</a:t>
            </a:fld>
            <a:endParaRPr sz="1000" b="0" i="0" u="none" strike="noStrike" cap="none">
              <a:solidFill>
                <a:srgbClr val="595959"/>
              </a:solidFill>
              <a:latin typeface="Arial"/>
              <a:ea typeface="Arial"/>
              <a:cs typeface="Arial"/>
              <a:sym typeface="Arial"/>
            </a:endParaRPr>
          </a:p>
        </p:txBody>
      </p:sp>
      <p:sp>
        <p:nvSpPr>
          <p:cNvPr id="271" name="Google Shape;271;p21"/>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pic>
        <p:nvPicPr>
          <p:cNvPr id="272" name="Google Shape;272;p21"/>
          <p:cNvPicPr preferRelativeResize="0"/>
          <p:nvPr/>
        </p:nvPicPr>
        <p:blipFill rotWithShape="1">
          <a:blip r:embed="rId4">
            <a:alphaModFix/>
          </a:blip>
          <a:srcRect/>
          <a:stretch/>
        </p:blipFill>
        <p:spPr>
          <a:xfrm>
            <a:off x="7843147" y="4663225"/>
            <a:ext cx="1010976" cy="307800"/>
          </a:xfrm>
          <a:prstGeom prst="rect">
            <a:avLst/>
          </a:prstGeom>
          <a:noFill/>
          <a:ln>
            <a:noFill/>
          </a:ln>
        </p:spPr>
      </p:pic>
      <p:sp>
        <p:nvSpPr>
          <p:cNvPr id="273" name="Google Shape;273;p21"/>
          <p:cNvSpPr txBox="1"/>
          <p:nvPr/>
        </p:nvSpPr>
        <p:spPr>
          <a:xfrm>
            <a:off x="1372575" y="1923538"/>
            <a:ext cx="362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udiowide"/>
                <a:ea typeface="Audiowide"/>
                <a:cs typeface="Audiowide"/>
                <a:sym typeface="Audiowide"/>
              </a:rPr>
              <a:t>1</a:t>
            </a:r>
            <a:endParaRPr sz="2400" b="1" i="0" u="none" strike="noStrike" cap="none">
              <a:solidFill>
                <a:srgbClr val="FFFFFF"/>
              </a:solidFill>
              <a:latin typeface="Audiowide"/>
              <a:ea typeface="Audiowide"/>
              <a:cs typeface="Audiowide"/>
              <a:sym typeface="Audiowide"/>
            </a:endParaRPr>
          </a:p>
        </p:txBody>
      </p:sp>
      <p:sp>
        <p:nvSpPr>
          <p:cNvPr id="274" name="Google Shape;274;p21"/>
          <p:cNvSpPr txBox="1"/>
          <p:nvPr/>
        </p:nvSpPr>
        <p:spPr>
          <a:xfrm>
            <a:off x="3432131" y="1951656"/>
            <a:ext cx="362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udiowide"/>
                <a:ea typeface="Audiowide"/>
                <a:cs typeface="Audiowide"/>
                <a:sym typeface="Audiowide"/>
              </a:rPr>
              <a:t>2</a:t>
            </a:r>
            <a:endParaRPr sz="2400" b="1" i="0" u="none" strike="noStrike" cap="none">
              <a:solidFill>
                <a:srgbClr val="FFFFFF"/>
              </a:solidFill>
              <a:latin typeface="Audiowide"/>
              <a:ea typeface="Audiowide"/>
              <a:cs typeface="Audiowide"/>
              <a:sym typeface="Audiowide"/>
            </a:endParaRPr>
          </a:p>
        </p:txBody>
      </p:sp>
      <p:sp>
        <p:nvSpPr>
          <p:cNvPr id="275" name="Google Shape;275;p21"/>
          <p:cNvSpPr txBox="1"/>
          <p:nvPr/>
        </p:nvSpPr>
        <p:spPr>
          <a:xfrm>
            <a:off x="5499861" y="1899688"/>
            <a:ext cx="362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udiowide"/>
                <a:ea typeface="Audiowide"/>
                <a:cs typeface="Audiowide"/>
                <a:sym typeface="Audiowide"/>
              </a:rPr>
              <a:t>3</a:t>
            </a:r>
            <a:endParaRPr sz="2400" b="1" i="0" u="none" strike="noStrike" cap="none">
              <a:solidFill>
                <a:srgbClr val="FFFFFF"/>
              </a:solidFill>
              <a:latin typeface="Audiowide"/>
              <a:ea typeface="Audiowide"/>
              <a:cs typeface="Audiowide"/>
              <a:sym typeface="Audiowide"/>
            </a:endParaRPr>
          </a:p>
        </p:txBody>
      </p:sp>
      <p:sp>
        <p:nvSpPr>
          <p:cNvPr id="276" name="Google Shape;276;p21"/>
          <p:cNvSpPr txBox="1"/>
          <p:nvPr/>
        </p:nvSpPr>
        <p:spPr>
          <a:xfrm>
            <a:off x="7567599" y="1956963"/>
            <a:ext cx="362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udiowide"/>
                <a:ea typeface="Audiowide"/>
                <a:cs typeface="Audiowide"/>
                <a:sym typeface="Audiowide"/>
              </a:rPr>
              <a:t>4</a:t>
            </a:r>
            <a:endParaRPr sz="2400" b="1" i="0" u="none" strike="noStrike" cap="none">
              <a:solidFill>
                <a:srgbClr val="FFFFFF"/>
              </a:solidFill>
              <a:latin typeface="Audiowide"/>
              <a:ea typeface="Audiowide"/>
              <a:cs typeface="Audiowide"/>
              <a:sym typeface="Audiowid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80"/>
        <p:cNvGrpSpPr/>
        <p:nvPr/>
      </p:nvGrpSpPr>
      <p:grpSpPr>
        <a:xfrm>
          <a:off x="0" y="0"/>
          <a:ext cx="0" cy="0"/>
          <a:chOff x="0" y="0"/>
          <a:chExt cx="0" cy="0"/>
        </a:xfrm>
      </p:grpSpPr>
      <p:sp>
        <p:nvSpPr>
          <p:cNvPr id="281" name="Google Shape;28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18</a:t>
            </a:fld>
            <a:endParaRPr/>
          </a:p>
        </p:txBody>
      </p:sp>
      <p:sp>
        <p:nvSpPr>
          <p:cNvPr id="282" name="Google Shape;282;p22"/>
          <p:cNvSpPr/>
          <p:nvPr/>
        </p:nvSpPr>
        <p:spPr>
          <a:xfrm>
            <a:off x="4798021" y="2248475"/>
            <a:ext cx="2386022" cy="2248195"/>
          </a:xfrm>
          <a:custGeom>
            <a:avLst/>
            <a:gdLst/>
            <a:ahLst/>
            <a:cxnLst/>
            <a:rect l="l" t="t" r="r" b="b"/>
            <a:pathLst>
              <a:path w="2422357" h="3111688" extrusionOk="0">
                <a:moveTo>
                  <a:pt x="55520" y="0"/>
                </a:moveTo>
                <a:lnTo>
                  <a:pt x="2366837" y="0"/>
                </a:lnTo>
                <a:cubicBezTo>
                  <a:pt x="2397500" y="0"/>
                  <a:pt x="2422357" y="26335"/>
                  <a:pt x="2422357" y="58820"/>
                </a:cubicBezTo>
                <a:lnTo>
                  <a:pt x="2422357" y="3052868"/>
                </a:lnTo>
                <a:cubicBezTo>
                  <a:pt x="2422357" y="3085354"/>
                  <a:pt x="2397500" y="3111688"/>
                  <a:pt x="2366837" y="3111688"/>
                </a:cubicBezTo>
                <a:lnTo>
                  <a:pt x="55520" y="3111688"/>
                </a:lnTo>
                <a:cubicBezTo>
                  <a:pt x="24857" y="3111688"/>
                  <a:pt x="0" y="3085354"/>
                  <a:pt x="0" y="3052868"/>
                </a:cubicBezTo>
                <a:lnTo>
                  <a:pt x="0" y="58820"/>
                </a:lnTo>
                <a:cubicBezTo>
                  <a:pt x="0" y="26335"/>
                  <a:pt x="24857" y="0"/>
                  <a:pt x="55520" y="0"/>
                </a:cubicBezTo>
                <a:close/>
              </a:path>
            </a:pathLst>
          </a:custGeom>
          <a:solidFill>
            <a:srgbClr val="531B4C"/>
          </a:solidFill>
          <a:ln>
            <a:noFill/>
          </a:ln>
          <a:effectLst>
            <a:outerShdw blurRad="142875" dist="104775" dir="2220000" algn="bl" rotWithShape="0">
              <a:srgbClr val="000000">
                <a:alpha val="2784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83" name="Google Shape;283;p22"/>
          <p:cNvSpPr/>
          <p:nvPr/>
        </p:nvSpPr>
        <p:spPr>
          <a:xfrm>
            <a:off x="5252132" y="3747325"/>
            <a:ext cx="1477800" cy="32700"/>
          </a:xfrm>
          <a:prstGeom prst="rect">
            <a:avLst/>
          </a:prstGeom>
          <a:solidFill>
            <a:srgbClr val="AB07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2"/>
          <p:cNvSpPr txBox="1"/>
          <p:nvPr/>
        </p:nvSpPr>
        <p:spPr>
          <a:xfrm>
            <a:off x="5090882" y="2883613"/>
            <a:ext cx="18003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Lorem Ipsum dolor sit amet, consectetur adipiscing elit</a:t>
            </a:r>
            <a:r>
              <a:rPr lang="en" sz="1200" b="0" i="0" u="none" strike="noStrike" cap="none">
                <a:solidFill>
                  <a:srgbClr val="FFFFFF"/>
                </a:solidFill>
                <a:latin typeface="Lato"/>
                <a:ea typeface="Lato"/>
                <a:cs typeface="Lato"/>
                <a:sym typeface="Lato"/>
              </a:rPr>
              <a:t>,</a:t>
            </a:r>
            <a:endParaRPr sz="1400" b="0" i="0" u="none" strike="noStrike" cap="none">
              <a:solidFill>
                <a:srgbClr val="FFFFFF"/>
              </a:solidFill>
              <a:latin typeface="Lato"/>
              <a:ea typeface="Lato"/>
              <a:cs typeface="Lato"/>
              <a:sym typeface="Lato"/>
            </a:endParaRPr>
          </a:p>
        </p:txBody>
      </p:sp>
      <p:sp>
        <p:nvSpPr>
          <p:cNvPr id="285" name="Google Shape;285;p22"/>
          <p:cNvSpPr txBox="1"/>
          <p:nvPr/>
        </p:nvSpPr>
        <p:spPr>
          <a:xfrm>
            <a:off x="5115932" y="3857775"/>
            <a:ext cx="17502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400" b="1" i="0" u="none" strike="noStrike" cap="none">
                <a:solidFill>
                  <a:srgbClr val="FFFFFF"/>
                </a:solidFill>
                <a:latin typeface="Roboto"/>
                <a:ea typeface="Roboto"/>
                <a:cs typeface="Roboto"/>
                <a:sym typeface="Roboto"/>
              </a:rPr>
              <a:t>Roboto Bold 14</a:t>
            </a:r>
            <a:endParaRPr sz="1400" b="1" i="0"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Lato"/>
              <a:ea typeface="Lato"/>
              <a:cs typeface="Lato"/>
              <a:sym typeface="Lato"/>
            </a:endParaRPr>
          </a:p>
        </p:txBody>
      </p:sp>
      <p:sp>
        <p:nvSpPr>
          <p:cNvPr id="286" name="Google Shape;286;p22"/>
          <p:cNvSpPr txBox="1"/>
          <p:nvPr/>
        </p:nvSpPr>
        <p:spPr>
          <a:xfrm>
            <a:off x="593050" y="1009075"/>
            <a:ext cx="75900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1A1A1A"/>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a:t>
            </a:r>
            <a:endParaRPr sz="1400" b="0" i="0" u="none" strike="noStrike" cap="none">
              <a:solidFill>
                <a:srgbClr val="000000"/>
              </a:solidFill>
              <a:latin typeface="Roboto"/>
              <a:ea typeface="Roboto"/>
              <a:cs typeface="Roboto"/>
              <a:sym typeface="Roboto"/>
            </a:endParaRPr>
          </a:p>
        </p:txBody>
      </p:sp>
      <p:sp>
        <p:nvSpPr>
          <p:cNvPr id="287" name="Google Shape;287;p22"/>
          <p:cNvSpPr txBox="1"/>
          <p:nvPr/>
        </p:nvSpPr>
        <p:spPr>
          <a:xfrm>
            <a:off x="2437950" y="428800"/>
            <a:ext cx="42681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rgbClr val="531B4C"/>
                </a:solidFill>
                <a:latin typeface="Audiowide"/>
                <a:ea typeface="Audiowide"/>
                <a:cs typeface="Audiowide"/>
                <a:sym typeface="Audiowide"/>
              </a:rPr>
              <a:t>AUDIOWIDE REGULAR 22</a:t>
            </a:r>
            <a:endParaRPr sz="2200" b="0" i="0" u="none" strike="noStrike" cap="none">
              <a:solidFill>
                <a:srgbClr val="531B4C"/>
              </a:solidFill>
              <a:latin typeface="Audiowide"/>
              <a:ea typeface="Audiowide"/>
              <a:cs typeface="Audiowide"/>
              <a:sym typeface="Audiowide"/>
            </a:endParaRPr>
          </a:p>
        </p:txBody>
      </p:sp>
      <p:sp>
        <p:nvSpPr>
          <p:cNvPr id="288" name="Google Shape;288;p22"/>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pic>
        <p:nvPicPr>
          <p:cNvPr id="289" name="Google Shape;289;p22"/>
          <p:cNvPicPr preferRelativeResize="0"/>
          <p:nvPr/>
        </p:nvPicPr>
        <p:blipFill rotWithShape="1">
          <a:blip r:embed="rId3">
            <a:alphaModFix/>
          </a:blip>
          <a:srcRect/>
          <a:stretch/>
        </p:blipFill>
        <p:spPr>
          <a:xfrm>
            <a:off x="7843147" y="4663225"/>
            <a:ext cx="1010976" cy="307800"/>
          </a:xfrm>
          <a:prstGeom prst="rect">
            <a:avLst/>
          </a:prstGeom>
          <a:noFill/>
          <a:ln>
            <a:noFill/>
          </a:ln>
        </p:spPr>
      </p:pic>
      <p:sp>
        <p:nvSpPr>
          <p:cNvPr id="290" name="Google Shape;290;p22"/>
          <p:cNvSpPr/>
          <p:nvPr/>
        </p:nvSpPr>
        <p:spPr>
          <a:xfrm>
            <a:off x="1884346" y="2248475"/>
            <a:ext cx="2386022" cy="2248195"/>
          </a:xfrm>
          <a:custGeom>
            <a:avLst/>
            <a:gdLst/>
            <a:ahLst/>
            <a:cxnLst/>
            <a:rect l="l" t="t" r="r" b="b"/>
            <a:pathLst>
              <a:path w="2422357" h="3111688" extrusionOk="0">
                <a:moveTo>
                  <a:pt x="55520" y="0"/>
                </a:moveTo>
                <a:lnTo>
                  <a:pt x="2366837" y="0"/>
                </a:lnTo>
                <a:cubicBezTo>
                  <a:pt x="2397500" y="0"/>
                  <a:pt x="2422357" y="26335"/>
                  <a:pt x="2422357" y="58820"/>
                </a:cubicBezTo>
                <a:lnTo>
                  <a:pt x="2422357" y="3052868"/>
                </a:lnTo>
                <a:cubicBezTo>
                  <a:pt x="2422357" y="3085354"/>
                  <a:pt x="2397500" y="3111688"/>
                  <a:pt x="2366837" y="3111688"/>
                </a:cubicBezTo>
                <a:lnTo>
                  <a:pt x="55520" y="3111688"/>
                </a:lnTo>
                <a:cubicBezTo>
                  <a:pt x="24857" y="3111688"/>
                  <a:pt x="0" y="3085354"/>
                  <a:pt x="0" y="3052868"/>
                </a:cubicBezTo>
                <a:lnTo>
                  <a:pt x="0" y="58820"/>
                </a:lnTo>
                <a:cubicBezTo>
                  <a:pt x="0" y="26335"/>
                  <a:pt x="24857" y="0"/>
                  <a:pt x="55520" y="0"/>
                </a:cubicBezTo>
                <a:close/>
              </a:path>
            </a:pathLst>
          </a:custGeom>
          <a:solidFill>
            <a:srgbClr val="531B4C"/>
          </a:solidFill>
          <a:ln>
            <a:noFill/>
          </a:ln>
          <a:effectLst>
            <a:outerShdw blurRad="142875" dist="104775" dir="2220000" algn="bl" rotWithShape="0">
              <a:srgbClr val="000000">
                <a:alpha val="2784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91" name="Google Shape;291;p22"/>
          <p:cNvSpPr/>
          <p:nvPr/>
        </p:nvSpPr>
        <p:spPr>
          <a:xfrm>
            <a:off x="2686307" y="1832338"/>
            <a:ext cx="782100" cy="782100"/>
          </a:xfrm>
          <a:prstGeom prst="ellipse">
            <a:avLst/>
          </a:prstGeom>
          <a:solidFill>
            <a:srgbClr val="AB07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2"/>
          <p:cNvSpPr/>
          <p:nvPr/>
        </p:nvSpPr>
        <p:spPr>
          <a:xfrm>
            <a:off x="2338457" y="3747325"/>
            <a:ext cx="1477800" cy="32700"/>
          </a:xfrm>
          <a:prstGeom prst="rect">
            <a:avLst/>
          </a:prstGeom>
          <a:solidFill>
            <a:srgbClr val="AB07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2"/>
          <p:cNvSpPr txBox="1"/>
          <p:nvPr/>
        </p:nvSpPr>
        <p:spPr>
          <a:xfrm>
            <a:off x="2177207" y="2883613"/>
            <a:ext cx="18003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Lorem Ipsum dolor sit amet, consectetur adipiscing elit</a:t>
            </a:r>
            <a:r>
              <a:rPr lang="en" sz="1200" b="0" i="0" u="none" strike="noStrike" cap="none">
                <a:solidFill>
                  <a:srgbClr val="FFFFFF"/>
                </a:solidFill>
                <a:latin typeface="Lato"/>
                <a:ea typeface="Lato"/>
                <a:cs typeface="Lato"/>
                <a:sym typeface="Lato"/>
              </a:rPr>
              <a:t>,</a:t>
            </a:r>
            <a:endParaRPr sz="1400" b="0" i="0" u="none" strike="noStrike" cap="none">
              <a:solidFill>
                <a:srgbClr val="FFFFFF"/>
              </a:solidFill>
              <a:latin typeface="Lato"/>
              <a:ea typeface="Lato"/>
              <a:cs typeface="Lato"/>
              <a:sym typeface="Lato"/>
            </a:endParaRPr>
          </a:p>
        </p:txBody>
      </p:sp>
      <p:sp>
        <p:nvSpPr>
          <p:cNvPr id="294" name="Google Shape;294;p22"/>
          <p:cNvSpPr txBox="1"/>
          <p:nvPr/>
        </p:nvSpPr>
        <p:spPr>
          <a:xfrm>
            <a:off x="2202257" y="3857775"/>
            <a:ext cx="17502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400" b="1" i="0" u="none" strike="noStrike" cap="none">
                <a:solidFill>
                  <a:srgbClr val="FFFFFF"/>
                </a:solidFill>
                <a:latin typeface="Roboto"/>
                <a:ea typeface="Roboto"/>
                <a:cs typeface="Roboto"/>
                <a:sym typeface="Roboto"/>
              </a:rPr>
              <a:t>Roboto Bold 14</a:t>
            </a:r>
            <a:endParaRPr sz="1400" b="1" i="0"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Lato"/>
              <a:ea typeface="Lato"/>
              <a:cs typeface="Lato"/>
              <a:sym typeface="Lato"/>
            </a:endParaRPr>
          </a:p>
        </p:txBody>
      </p:sp>
      <p:sp>
        <p:nvSpPr>
          <p:cNvPr id="295" name="Google Shape;295;p22"/>
          <p:cNvSpPr/>
          <p:nvPr/>
        </p:nvSpPr>
        <p:spPr>
          <a:xfrm>
            <a:off x="5599982" y="1866263"/>
            <a:ext cx="782100" cy="782100"/>
          </a:xfrm>
          <a:prstGeom prst="ellipse">
            <a:avLst/>
          </a:prstGeom>
          <a:solidFill>
            <a:srgbClr val="AB07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6" name="Google Shape;296;p22"/>
          <p:cNvPicPr preferRelativeResize="0"/>
          <p:nvPr/>
        </p:nvPicPr>
        <p:blipFill rotWithShape="1">
          <a:blip r:embed="rId4">
            <a:alphaModFix/>
          </a:blip>
          <a:srcRect/>
          <a:stretch/>
        </p:blipFill>
        <p:spPr>
          <a:xfrm>
            <a:off x="2803007" y="1952150"/>
            <a:ext cx="548700" cy="542487"/>
          </a:xfrm>
          <a:prstGeom prst="rect">
            <a:avLst/>
          </a:prstGeom>
          <a:noFill/>
          <a:ln>
            <a:noFill/>
          </a:ln>
        </p:spPr>
      </p:pic>
      <p:pic>
        <p:nvPicPr>
          <p:cNvPr id="297" name="Google Shape;297;p22"/>
          <p:cNvPicPr preferRelativeResize="0"/>
          <p:nvPr/>
        </p:nvPicPr>
        <p:blipFill rotWithShape="1">
          <a:blip r:embed="rId5">
            <a:alphaModFix/>
          </a:blip>
          <a:srcRect/>
          <a:stretch/>
        </p:blipFill>
        <p:spPr>
          <a:xfrm>
            <a:off x="5745020" y="2011313"/>
            <a:ext cx="492024" cy="492024"/>
          </a:xfrm>
          <a:prstGeom prst="rect">
            <a:avLst/>
          </a:prstGeom>
          <a:noFill/>
          <a:ln>
            <a:noFill/>
          </a:ln>
        </p:spPr>
      </p:pic>
      <p:pic>
        <p:nvPicPr>
          <p:cNvPr id="298" name="Google Shape;298;p22"/>
          <p:cNvPicPr preferRelativeResize="0"/>
          <p:nvPr/>
        </p:nvPicPr>
        <p:blipFill rotWithShape="1">
          <a:blip r:embed="rId6">
            <a:alphaModFix/>
          </a:blip>
          <a:srcRect/>
          <a:stretch/>
        </p:blipFill>
        <p:spPr>
          <a:xfrm rot="-5" flipH="1">
            <a:off x="1" y="2"/>
            <a:ext cx="2108349" cy="87324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02"/>
        <p:cNvGrpSpPr/>
        <p:nvPr/>
      </p:nvGrpSpPr>
      <p:grpSpPr>
        <a:xfrm>
          <a:off x="0" y="0"/>
          <a:ext cx="0" cy="0"/>
          <a:chOff x="0" y="0"/>
          <a:chExt cx="0" cy="0"/>
        </a:xfrm>
      </p:grpSpPr>
      <p:sp>
        <p:nvSpPr>
          <p:cNvPr id="303" name="Google Shape;303;p23"/>
          <p:cNvSpPr/>
          <p:nvPr/>
        </p:nvSpPr>
        <p:spPr>
          <a:xfrm>
            <a:off x="4564250" y="0"/>
            <a:ext cx="4579800" cy="5159100"/>
          </a:xfrm>
          <a:prstGeom prst="rect">
            <a:avLst/>
          </a:prstGeom>
          <a:solidFill>
            <a:srgbClr val="2F03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solidFill>
                  <a:schemeClr val="lt1"/>
                </a:solidFill>
              </a:rPr>
              <a:t>19</a:t>
            </a:fld>
            <a:endParaRPr>
              <a:solidFill>
                <a:schemeClr val="lt1"/>
              </a:solidFill>
            </a:endParaRPr>
          </a:p>
        </p:txBody>
      </p:sp>
      <p:grpSp>
        <p:nvGrpSpPr>
          <p:cNvPr id="305" name="Google Shape;305;p23"/>
          <p:cNvGrpSpPr/>
          <p:nvPr/>
        </p:nvGrpSpPr>
        <p:grpSpPr>
          <a:xfrm>
            <a:off x="4939500" y="1219611"/>
            <a:ext cx="3837000" cy="2704200"/>
            <a:chOff x="4939500" y="1219611"/>
            <a:chExt cx="3837000" cy="2704200"/>
          </a:xfrm>
        </p:grpSpPr>
        <p:cxnSp>
          <p:nvCxnSpPr>
            <p:cNvPr id="306" name="Google Shape;306;p23"/>
            <p:cNvCxnSpPr/>
            <p:nvPr/>
          </p:nvCxnSpPr>
          <p:spPr>
            <a:xfrm>
              <a:off x="4939500" y="1219611"/>
              <a:ext cx="0" cy="2704200"/>
            </a:xfrm>
            <a:prstGeom prst="straightConnector1">
              <a:avLst/>
            </a:prstGeom>
            <a:noFill/>
            <a:ln w="9525" cap="flat" cmpd="sng">
              <a:solidFill>
                <a:srgbClr val="FFFFFF"/>
              </a:solidFill>
              <a:prstDash val="dash"/>
              <a:round/>
              <a:headEnd type="none" w="sm" len="sm"/>
              <a:tailEnd type="none" w="sm" len="sm"/>
            </a:ln>
          </p:spPr>
        </p:cxnSp>
        <p:cxnSp>
          <p:nvCxnSpPr>
            <p:cNvPr id="307" name="Google Shape;307;p23"/>
            <p:cNvCxnSpPr/>
            <p:nvPr/>
          </p:nvCxnSpPr>
          <p:spPr>
            <a:xfrm>
              <a:off x="5365833" y="1219611"/>
              <a:ext cx="0" cy="2704200"/>
            </a:xfrm>
            <a:prstGeom prst="straightConnector1">
              <a:avLst/>
            </a:prstGeom>
            <a:noFill/>
            <a:ln w="9525" cap="flat" cmpd="sng">
              <a:solidFill>
                <a:srgbClr val="FFFFFF"/>
              </a:solidFill>
              <a:prstDash val="dash"/>
              <a:round/>
              <a:headEnd type="none" w="sm" len="sm"/>
              <a:tailEnd type="none" w="sm" len="sm"/>
            </a:ln>
          </p:spPr>
        </p:cxnSp>
        <p:cxnSp>
          <p:nvCxnSpPr>
            <p:cNvPr id="308" name="Google Shape;308;p23"/>
            <p:cNvCxnSpPr/>
            <p:nvPr/>
          </p:nvCxnSpPr>
          <p:spPr>
            <a:xfrm>
              <a:off x="5792167" y="1219611"/>
              <a:ext cx="0" cy="2704200"/>
            </a:xfrm>
            <a:prstGeom prst="straightConnector1">
              <a:avLst/>
            </a:prstGeom>
            <a:noFill/>
            <a:ln w="9525" cap="flat" cmpd="sng">
              <a:solidFill>
                <a:srgbClr val="FFFFFF"/>
              </a:solidFill>
              <a:prstDash val="dash"/>
              <a:round/>
              <a:headEnd type="none" w="sm" len="sm"/>
              <a:tailEnd type="none" w="sm" len="sm"/>
            </a:ln>
          </p:spPr>
        </p:cxnSp>
        <p:cxnSp>
          <p:nvCxnSpPr>
            <p:cNvPr id="309" name="Google Shape;309;p23"/>
            <p:cNvCxnSpPr/>
            <p:nvPr/>
          </p:nvCxnSpPr>
          <p:spPr>
            <a:xfrm>
              <a:off x="6218500" y="1219611"/>
              <a:ext cx="0" cy="2704200"/>
            </a:xfrm>
            <a:prstGeom prst="straightConnector1">
              <a:avLst/>
            </a:prstGeom>
            <a:noFill/>
            <a:ln w="9525" cap="flat" cmpd="sng">
              <a:solidFill>
                <a:srgbClr val="FFFFFF"/>
              </a:solidFill>
              <a:prstDash val="dash"/>
              <a:round/>
              <a:headEnd type="none" w="sm" len="sm"/>
              <a:tailEnd type="none" w="sm" len="sm"/>
            </a:ln>
          </p:spPr>
        </p:cxnSp>
        <p:cxnSp>
          <p:nvCxnSpPr>
            <p:cNvPr id="310" name="Google Shape;310;p23"/>
            <p:cNvCxnSpPr/>
            <p:nvPr/>
          </p:nvCxnSpPr>
          <p:spPr>
            <a:xfrm>
              <a:off x="6644834" y="1219611"/>
              <a:ext cx="0" cy="2704200"/>
            </a:xfrm>
            <a:prstGeom prst="straightConnector1">
              <a:avLst/>
            </a:prstGeom>
            <a:noFill/>
            <a:ln w="9525" cap="flat" cmpd="sng">
              <a:solidFill>
                <a:srgbClr val="FFFFFF"/>
              </a:solidFill>
              <a:prstDash val="dash"/>
              <a:round/>
              <a:headEnd type="none" w="sm" len="sm"/>
              <a:tailEnd type="none" w="sm" len="sm"/>
            </a:ln>
          </p:spPr>
        </p:cxnSp>
        <p:cxnSp>
          <p:nvCxnSpPr>
            <p:cNvPr id="311" name="Google Shape;311;p23"/>
            <p:cNvCxnSpPr/>
            <p:nvPr/>
          </p:nvCxnSpPr>
          <p:spPr>
            <a:xfrm>
              <a:off x="7071166" y="1219611"/>
              <a:ext cx="0" cy="2704200"/>
            </a:xfrm>
            <a:prstGeom prst="straightConnector1">
              <a:avLst/>
            </a:prstGeom>
            <a:noFill/>
            <a:ln w="9525" cap="flat" cmpd="sng">
              <a:solidFill>
                <a:srgbClr val="FFFFFF"/>
              </a:solidFill>
              <a:prstDash val="dash"/>
              <a:round/>
              <a:headEnd type="none" w="sm" len="sm"/>
              <a:tailEnd type="none" w="sm" len="sm"/>
            </a:ln>
          </p:spPr>
        </p:cxnSp>
        <p:cxnSp>
          <p:nvCxnSpPr>
            <p:cNvPr id="312" name="Google Shape;312;p23"/>
            <p:cNvCxnSpPr/>
            <p:nvPr/>
          </p:nvCxnSpPr>
          <p:spPr>
            <a:xfrm>
              <a:off x="7497500" y="1219611"/>
              <a:ext cx="0" cy="2704200"/>
            </a:xfrm>
            <a:prstGeom prst="straightConnector1">
              <a:avLst/>
            </a:prstGeom>
            <a:noFill/>
            <a:ln w="9525" cap="flat" cmpd="sng">
              <a:solidFill>
                <a:srgbClr val="FFFFFF"/>
              </a:solidFill>
              <a:prstDash val="dash"/>
              <a:round/>
              <a:headEnd type="none" w="sm" len="sm"/>
              <a:tailEnd type="none" w="sm" len="sm"/>
            </a:ln>
          </p:spPr>
        </p:cxnSp>
        <p:cxnSp>
          <p:nvCxnSpPr>
            <p:cNvPr id="313" name="Google Shape;313;p23"/>
            <p:cNvCxnSpPr/>
            <p:nvPr/>
          </p:nvCxnSpPr>
          <p:spPr>
            <a:xfrm>
              <a:off x="7923834" y="1219611"/>
              <a:ext cx="0" cy="2704200"/>
            </a:xfrm>
            <a:prstGeom prst="straightConnector1">
              <a:avLst/>
            </a:prstGeom>
            <a:noFill/>
            <a:ln w="9525" cap="flat" cmpd="sng">
              <a:solidFill>
                <a:srgbClr val="FFFFFF"/>
              </a:solidFill>
              <a:prstDash val="dash"/>
              <a:round/>
              <a:headEnd type="none" w="sm" len="sm"/>
              <a:tailEnd type="none" w="sm" len="sm"/>
            </a:ln>
          </p:spPr>
        </p:cxnSp>
        <p:cxnSp>
          <p:nvCxnSpPr>
            <p:cNvPr id="314" name="Google Shape;314;p23"/>
            <p:cNvCxnSpPr/>
            <p:nvPr/>
          </p:nvCxnSpPr>
          <p:spPr>
            <a:xfrm>
              <a:off x="8350166" y="1219611"/>
              <a:ext cx="0" cy="2704200"/>
            </a:xfrm>
            <a:prstGeom prst="straightConnector1">
              <a:avLst/>
            </a:prstGeom>
            <a:noFill/>
            <a:ln w="9525" cap="flat" cmpd="sng">
              <a:solidFill>
                <a:srgbClr val="FFFFFF"/>
              </a:solidFill>
              <a:prstDash val="dash"/>
              <a:round/>
              <a:headEnd type="none" w="sm" len="sm"/>
              <a:tailEnd type="none" w="sm" len="sm"/>
            </a:ln>
          </p:spPr>
        </p:cxnSp>
        <p:cxnSp>
          <p:nvCxnSpPr>
            <p:cNvPr id="315" name="Google Shape;315;p23"/>
            <p:cNvCxnSpPr/>
            <p:nvPr/>
          </p:nvCxnSpPr>
          <p:spPr>
            <a:xfrm>
              <a:off x="8776500" y="1219611"/>
              <a:ext cx="0" cy="2704200"/>
            </a:xfrm>
            <a:prstGeom prst="straightConnector1">
              <a:avLst/>
            </a:prstGeom>
            <a:noFill/>
            <a:ln w="9525" cap="flat" cmpd="sng">
              <a:solidFill>
                <a:srgbClr val="FFFFFF"/>
              </a:solidFill>
              <a:prstDash val="dash"/>
              <a:round/>
              <a:headEnd type="none" w="sm" len="sm"/>
              <a:tailEnd type="none" w="sm" len="sm"/>
            </a:ln>
          </p:spPr>
        </p:cxnSp>
      </p:grpSp>
      <p:sp>
        <p:nvSpPr>
          <p:cNvPr id="316" name="Google Shape;316;p23"/>
          <p:cNvSpPr/>
          <p:nvPr/>
        </p:nvSpPr>
        <p:spPr>
          <a:xfrm>
            <a:off x="7014920" y="2133119"/>
            <a:ext cx="286500" cy="286500"/>
          </a:xfrm>
          <a:prstGeom prst="ellipse">
            <a:avLst/>
          </a:prstGeom>
          <a:noFill/>
          <a:ln w="19050" cap="flat" cmpd="sng">
            <a:solidFill>
              <a:srgbClr val="AB076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7" name="Google Shape;317;p23"/>
          <p:cNvGrpSpPr/>
          <p:nvPr/>
        </p:nvGrpSpPr>
        <p:grpSpPr>
          <a:xfrm>
            <a:off x="4939534" y="2017046"/>
            <a:ext cx="3825543" cy="1573619"/>
            <a:chOff x="1000000" y="2393988"/>
            <a:chExt cx="4144235" cy="1704712"/>
          </a:xfrm>
        </p:grpSpPr>
        <p:sp>
          <p:nvSpPr>
            <p:cNvPr id="318" name="Google Shape;318;p23"/>
            <p:cNvSpPr/>
            <p:nvPr/>
          </p:nvSpPr>
          <p:spPr>
            <a:xfrm>
              <a:off x="1000000" y="2440003"/>
              <a:ext cx="4144235" cy="1631268"/>
            </a:xfrm>
            <a:custGeom>
              <a:avLst/>
              <a:gdLst/>
              <a:ahLst/>
              <a:cxnLst/>
              <a:rect l="l" t="t" r="r" b="b"/>
              <a:pathLst>
                <a:path w="165422" h="90088" extrusionOk="0">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4658400" y="4014100"/>
              <a:ext cx="84600" cy="84600"/>
            </a:xfrm>
            <a:prstGeom prst="ellipse">
              <a:avLst/>
            </a:pr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23"/>
            <p:cNvSpPr/>
            <p:nvPr/>
          </p:nvSpPr>
          <p:spPr>
            <a:xfrm>
              <a:off x="4195525" y="3147350"/>
              <a:ext cx="84600" cy="84600"/>
            </a:xfrm>
            <a:prstGeom prst="ellipse">
              <a:avLst/>
            </a:pr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23"/>
            <p:cNvSpPr/>
            <p:nvPr/>
          </p:nvSpPr>
          <p:spPr>
            <a:xfrm>
              <a:off x="3800700" y="3868900"/>
              <a:ext cx="84600" cy="84600"/>
            </a:xfrm>
            <a:prstGeom prst="ellipse">
              <a:avLst/>
            </a:pr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3"/>
            <p:cNvSpPr/>
            <p:nvPr/>
          </p:nvSpPr>
          <p:spPr>
            <a:xfrm>
              <a:off x="3358650" y="2637813"/>
              <a:ext cx="84600" cy="84600"/>
            </a:xfrm>
            <a:prstGeom prst="ellipse">
              <a:avLst/>
            </a:pr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23"/>
            <p:cNvSpPr/>
            <p:nvPr/>
          </p:nvSpPr>
          <p:spPr>
            <a:xfrm>
              <a:off x="2909400" y="2993013"/>
              <a:ext cx="84600" cy="84600"/>
            </a:xfrm>
            <a:prstGeom prst="ellipse">
              <a:avLst/>
            </a:pr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23"/>
            <p:cNvSpPr/>
            <p:nvPr/>
          </p:nvSpPr>
          <p:spPr>
            <a:xfrm>
              <a:off x="2437450" y="2393988"/>
              <a:ext cx="84600" cy="84600"/>
            </a:xfrm>
            <a:prstGeom prst="ellipse">
              <a:avLst/>
            </a:pr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23"/>
            <p:cNvSpPr/>
            <p:nvPr/>
          </p:nvSpPr>
          <p:spPr>
            <a:xfrm>
              <a:off x="1974575" y="3213325"/>
              <a:ext cx="84600" cy="84600"/>
            </a:xfrm>
            <a:prstGeom prst="ellipse">
              <a:avLst/>
            </a:pr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23"/>
            <p:cNvSpPr/>
            <p:nvPr/>
          </p:nvSpPr>
          <p:spPr>
            <a:xfrm>
              <a:off x="1500000" y="2553225"/>
              <a:ext cx="84600" cy="84600"/>
            </a:xfrm>
            <a:prstGeom prst="ellipse">
              <a:avLst/>
            </a:pr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7" name="Google Shape;327;p23"/>
          <p:cNvSpPr/>
          <p:nvPr/>
        </p:nvSpPr>
        <p:spPr>
          <a:xfrm>
            <a:off x="6847150" y="1577745"/>
            <a:ext cx="1179600" cy="343800"/>
          </a:xfrm>
          <a:prstGeom prst="wedgeRoundRectCallout">
            <a:avLst>
              <a:gd name="adj1" fmla="val -21432"/>
              <a:gd name="adj2" fmla="val 84969"/>
              <a:gd name="adj3"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8" name="Google Shape;328;p23"/>
          <p:cNvGrpSpPr/>
          <p:nvPr/>
        </p:nvGrpSpPr>
        <p:grpSpPr>
          <a:xfrm>
            <a:off x="4939557" y="1778136"/>
            <a:ext cx="3836911" cy="1503799"/>
            <a:chOff x="1000025" y="2059300"/>
            <a:chExt cx="4156550" cy="1629075"/>
          </a:xfrm>
        </p:grpSpPr>
        <p:sp>
          <p:nvSpPr>
            <p:cNvPr id="329" name="Google Shape;329;p23"/>
            <p:cNvSpPr/>
            <p:nvPr/>
          </p:nvSpPr>
          <p:spPr>
            <a:xfrm>
              <a:off x="1000025" y="2083952"/>
              <a:ext cx="4156550" cy="1576975"/>
            </a:xfrm>
            <a:custGeom>
              <a:avLst/>
              <a:gdLst/>
              <a:ahLst/>
              <a:cxnLst/>
              <a:rect l="l" t="t" r="r" b="b"/>
              <a:pathLst>
                <a:path w="166262" h="63079" extrusionOk="0">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w="19050" cap="flat" cmpd="sng">
              <a:solidFill>
                <a:srgbClr val="AB0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1500000" y="2059300"/>
              <a:ext cx="84600" cy="84600"/>
            </a:xfrm>
            <a:prstGeom prst="ellipse">
              <a:avLst/>
            </a:prstGeom>
            <a:solidFill>
              <a:srgbClr val="D23369"/>
            </a:solidFill>
            <a:ln w="19050" cap="flat" cmpd="sng">
              <a:solidFill>
                <a:srgbClr val="AB076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23"/>
            <p:cNvSpPr/>
            <p:nvPr/>
          </p:nvSpPr>
          <p:spPr>
            <a:xfrm>
              <a:off x="1974575" y="2737275"/>
              <a:ext cx="84600" cy="84600"/>
            </a:xfrm>
            <a:prstGeom prst="ellipse">
              <a:avLst/>
            </a:prstGeom>
            <a:solidFill>
              <a:srgbClr val="D23369"/>
            </a:solidFill>
            <a:ln w="19050" cap="flat" cmpd="sng">
              <a:solidFill>
                <a:srgbClr val="AB076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23"/>
            <p:cNvSpPr/>
            <p:nvPr/>
          </p:nvSpPr>
          <p:spPr>
            <a:xfrm>
              <a:off x="2437450" y="2652675"/>
              <a:ext cx="84600" cy="84600"/>
            </a:xfrm>
            <a:prstGeom prst="ellipse">
              <a:avLst/>
            </a:prstGeom>
            <a:solidFill>
              <a:srgbClr val="D23369"/>
            </a:solidFill>
            <a:ln w="19050" cap="flat" cmpd="sng">
              <a:solidFill>
                <a:srgbClr val="AB076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23"/>
            <p:cNvSpPr/>
            <p:nvPr/>
          </p:nvSpPr>
          <p:spPr>
            <a:xfrm>
              <a:off x="2909400" y="3603775"/>
              <a:ext cx="84600" cy="84600"/>
            </a:xfrm>
            <a:prstGeom prst="ellipse">
              <a:avLst/>
            </a:prstGeom>
            <a:solidFill>
              <a:srgbClr val="D23369"/>
            </a:solidFill>
            <a:ln w="19050" cap="flat" cmpd="sng">
              <a:solidFill>
                <a:srgbClr val="AB076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3"/>
            <p:cNvSpPr/>
            <p:nvPr/>
          </p:nvSpPr>
          <p:spPr>
            <a:xfrm>
              <a:off x="3358650" y="2993025"/>
              <a:ext cx="84600" cy="84600"/>
            </a:xfrm>
            <a:prstGeom prst="ellipse">
              <a:avLst/>
            </a:prstGeom>
            <a:solidFill>
              <a:srgbClr val="D23369"/>
            </a:solidFill>
            <a:ln w="19050" cap="flat" cmpd="sng">
              <a:solidFill>
                <a:srgbClr val="AB076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23"/>
            <p:cNvSpPr/>
            <p:nvPr/>
          </p:nvSpPr>
          <p:spPr>
            <a:xfrm>
              <a:off x="3780700" y="3315225"/>
              <a:ext cx="84600" cy="84600"/>
            </a:xfrm>
            <a:prstGeom prst="ellipse">
              <a:avLst/>
            </a:prstGeom>
            <a:solidFill>
              <a:srgbClr val="D23369"/>
            </a:solidFill>
            <a:ln w="19050" cap="flat" cmpd="sng">
              <a:solidFill>
                <a:srgbClr val="AB076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23"/>
            <p:cNvSpPr/>
            <p:nvPr/>
          </p:nvSpPr>
          <p:spPr>
            <a:xfrm>
              <a:off x="4216350" y="2412175"/>
              <a:ext cx="84600" cy="84600"/>
            </a:xfrm>
            <a:prstGeom prst="ellipse">
              <a:avLst/>
            </a:prstGeom>
            <a:solidFill>
              <a:srgbClr val="D23369"/>
            </a:solidFill>
            <a:ln w="19050" cap="flat" cmpd="sng">
              <a:solidFill>
                <a:srgbClr val="AB076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3"/>
            <p:cNvSpPr/>
            <p:nvPr/>
          </p:nvSpPr>
          <p:spPr>
            <a:xfrm>
              <a:off x="4658400" y="2802450"/>
              <a:ext cx="84600" cy="84600"/>
            </a:xfrm>
            <a:prstGeom prst="ellipse">
              <a:avLst/>
            </a:prstGeom>
            <a:solidFill>
              <a:srgbClr val="D23369"/>
            </a:solidFill>
            <a:ln w="19050" cap="flat" cmpd="sng">
              <a:solidFill>
                <a:srgbClr val="AB076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8" name="Google Shape;338;p23"/>
          <p:cNvSpPr txBox="1"/>
          <p:nvPr/>
        </p:nvSpPr>
        <p:spPr>
          <a:xfrm>
            <a:off x="6847150" y="1606395"/>
            <a:ext cx="1179600" cy="286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300"/>
              <a:buFont typeface="Arial"/>
              <a:buNone/>
            </a:pPr>
            <a:r>
              <a:rPr lang="en" sz="1300" b="0" i="0" u="none" strike="noStrike" cap="none">
                <a:solidFill>
                  <a:srgbClr val="AB0761"/>
                </a:solidFill>
                <a:latin typeface="Roboto"/>
                <a:ea typeface="Roboto"/>
                <a:cs typeface="Roboto"/>
                <a:sym typeface="Roboto"/>
              </a:rPr>
              <a:t>max growth</a:t>
            </a:r>
            <a:endParaRPr sz="1300" b="0" i="0" u="none" strike="noStrike" cap="none">
              <a:solidFill>
                <a:srgbClr val="AB0761"/>
              </a:solidFill>
              <a:latin typeface="Roboto"/>
              <a:ea typeface="Roboto"/>
              <a:cs typeface="Roboto"/>
              <a:sym typeface="Roboto"/>
            </a:endParaRPr>
          </a:p>
        </p:txBody>
      </p:sp>
      <p:sp>
        <p:nvSpPr>
          <p:cNvPr id="339" name="Google Shape;339;p23"/>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pic>
        <p:nvPicPr>
          <p:cNvPr id="340" name="Google Shape;340;p23"/>
          <p:cNvPicPr preferRelativeResize="0"/>
          <p:nvPr/>
        </p:nvPicPr>
        <p:blipFill rotWithShape="1">
          <a:blip r:embed="rId3">
            <a:alphaModFix/>
          </a:blip>
          <a:srcRect/>
          <a:stretch/>
        </p:blipFill>
        <p:spPr>
          <a:xfrm>
            <a:off x="7657550" y="4664025"/>
            <a:ext cx="1038973" cy="316325"/>
          </a:xfrm>
          <a:prstGeom prst="rect">
            <a:avLst/>
          </a:prstGeom>
          <a:noFill/>
          <a:ln>
            <a:noFill/>
          </a:ln>
        </p:spPr>
      </p:pic>
      <p:sp>
        <p:nvSpPr>
          <p:cNvPr id="341" name="Google Shape;341;p23"/>
          <p:cNvSpPr txBox="1"/>
          <p:nvPr/>
        </p:nvSpPr>
        <p:spPr>
          <a:xfrm>
            <a:off x="682525" y="1139800"/>
            <a:ext cx="31683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rgbClr val="531B4C"/>
                </a:solidFill>
                <a:latin typeface="Audiowide"/>
                <a:ea typeface="Audiowide"/>
                <a:cs typeface="Audiowide"/>
                <a:sym typeface="Audiowide"/>
              </a:rPr>
              <a:t>CHART SLIDE</a:t>
            </a:r>
            <a:endParaRPr sz="2200" b="0" i="0" u="none" strike="noStrike" cap="none">
              <a:solidFill>
                <a:srgbClr val="531B4C"/>
              </a:solidFill>
              <a:latin typeface="Audiowide"/>
              <a:ea typeface="Audiowide"/>
              <a:cs typeface="Audiowide"/>
              <a:sym typeface="Audiowide"/>
            </a:endParaRPr>
          </a:p>
        </p:txBody>
      </p:sp>
      <p:pic>
        <p:nvPicPr>
          <p:cNvPr id="342" name="Google Shape;342;p23"/>
          <p:cNvPicPr preferRelativeResize="0"/>
          <p:nvPr/>
        </p:nvPicPr>
        <p:blipFill rotWithShape="1">
          <a:blip r:embed="rId4">
            <a:alphaModFix/>
          </a:blip>
          <a:srcRect/>
          <a:stretch/>
        </p:blipFill>
        <p:spPr>
          <a:xfrm rot="-7" flipH="1">
            <a:off x="-1" y="2"/>
            <a:ext cx="1549426" cy="1077397"/>
          </a:xfrm>
          <a:prstGeom prst="rect">
            <a:avLst/>
          </a:prstGeom>
          <a:noFill/>
          <a:ln>
            <a:noFill/>
          </a:ln>
        </p:spPr>
      </p:pic>
      <p:sp>
        <p:nvSpPr>
          <p:cNvPr id="343" name="Google Shape;343;p23"/>
          <p:cNvSpPr txBox="1"/>
          <p:nvPr/>
        </p:nvSpPr>
        <p:spPr>
          <a:xfrm>
            <a:off x="705175" y="1778125"/>
            <a:ext cx="3123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F034D"/>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endParaRPr sz="1400" b="0" i="0" u="none" strike="noStrike" cap="none">
              <a:solidFill>
                <a:srgbClr val="2F034D"/>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7"/>
          <p:cNvSpPr/>
          <p:nvPr/>
        </p:nvSpPr>
        <p:spPr>
          <a:xfrm>
            <a:off x="200" y="1534325"/>
            <a:ext cx="9144000" cy="3609300"/>
          </a:xfrm>
          <a:prstGeom prst="rect">
            <a:avLst/>
          </a:prstGeom>
          <a:gradFill>
            <a:gsLst>
              <a:gs pos="0">
                <a:schemeClr val="lt1"/>
              </a:gs>
              <a:gs pos="28000">
                <a:schemeClr val="lt1"/>
              </a:gs>
              <a:gs pos="67000">
                <a:srgbClr val="D5A6BD"/>
              </a:gs>
              <a:gs pos="100000">
                <a:srgbClr val="2F034D"/>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1" name="Google Shape;401;p27"/>
          <p:cNvPicPr preferRelativeResize="0"/>
          <p:nvPr/>
        </p:nvPicPr>
        <p:blipFill rotWithShape="1">
          <a:blip r:embed="rId3">
            <a:alphaModFix amt="6000"/>
          </a:blip>
          <a:srcRect/>
          <a:stretch/>
        </p:blipFill>
        <p:spPr>
          <a:xfrm>
            <a:off x="3378625" y="2347025"/>
            <a:ext cx="5765376" cy="2796476"/>
          </a:xfrm>
          <a:prstGeom prst="rect">
            <a:avLst/>
          </a:prstGeom>
          <a:noFill/>
          <a:ln>
            <a:noFill/>
          </a:ln>
        </p:spPr>
      </p:pic>
      <p:sp>
        <p:nvSpPr>
          <p:cNvPr id="402" name="Google Shape;402;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solidFill>
                  <a:schemeClr val="lt1"/>
                </a:solidFill>
              </a:rPr>
              <a:t>2</a:t>
            </a:fld>
            <a:endParaRPr>
              <a:solidFill>
                <a:schemeClr val="lt1"/>
              </a:solidFill>
            </a:endParaRPr>
          </a:p>
        </p:txBody>
      </p:sp>
      <p:sp>
        <p:nvSpPr>
          <p:cNvPr id="403" name="Google Shape;403;p27"/>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pic>
        <p:nvPicPr>
          <p:cNvPr id="405" name="Google Shape;405;p27"/>
          <p:cNvPicPr preferRelativeResize="0"/>
          <p:nvPr/>
        </p:nvPicPr>
        <p:blipFill rotWithShape="1">
          <a:blip r:embed="rId4">
            <a:alphaModFix/>
          </a:blip>
          <a:srcRect/>
          <a:stretch/>
        </p:blipFill>
        <p:spPr>
          <a:xfrm>
            <a:off x="7657550" y="4664025"/>
            <a:ext cx="1038973" cy="316325"/>
          </a:xfrm>
          <a:prstGeom prst="rect">
            <a:avLst/>
          </a:prstGeom>
          <a:noFill/>
          <a:ln>
            <a:noFill/>
          </a:ln>
        </p:spPr>
      </p:pic>
      <p:pic>
        <p:nvPicPr>
          <p:cNvPr id="3" name="Picture 2" descr="A group of people in a large room with a large orchestra&#10;&#10;Description automatically generated">
            <a:extLst>
              <a:ext uri="{FF2B5EF4-FFF2-40B4-BE49-F238E27FC236}">
                <a16:creationId xmlns:a16="http://schemas.microsoft.com/office/drawing/2014/main" id="{8BFBFA47-9F5B-7DB0-98B1-8A1A29B59A7F}"/>
              </a:ext>
            </a:extLst>
          </p:cNvPr>
          <p:cNvPicPr>
            <a:picLocks noChangeAspect="1"/>
          </p:cNvPicPr>
          <p:nvPr/>
        </p:nvPicPr>
        <p:blipFill>
          <a:blip r:embed="rId5"/>
          <a:stretch>
            <a:fillRect/>
          </a:stretch>
        </p:blipFill>
        <p:spPr>
          <a:xfrm>
            <a:off x="0" y="0"/>
            <a:ext cx="9143800" cy="5143500"/>
          </a:xfrm>
          <a:prstGeom prst="rect">
            <a:avLst/>
          </a:prstGeom>
        </p:spPr>
      </p:pic>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47"/>
        <p:cNvGrpSpPr/>
        <p:nvPr/>
      </p:nvGrpSpPr>
      <p:grpSpPr>
        <a:xfrm>
          <a:off x="0" y="0"/>
          <a:ext cx="0" cy="0"/>
          <a:chOff x="0" y="0"/>
          <a:chExt cx="0" cy="0"/>
        </a:xfrm>
      </p:grpSpPr>
      <p:sp>
        <p:nvSpPr>
          <p:cNvPr id="348" name="Google Shape;348;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20</a:t>
            </a:fld>
            <a:endParaRPr/>
          </a:p>
        </p:txBody>
      </p:sp>
      <p:sp>
        <p:nvSpPr>
          <p:cNvPr id="349" name="Google Shape;349;p24" descr="Background pointer shape in timeline graphic"/>
          <p:cNvSpPr/>
          <p:nvPr/>
        </p:nvSpPr>
        <p:spPr>
          <a:xfrm>
            <a:off x="321004" y="2492008"/>
            <a:ext cx="1852200" cy="737400"/>
          </a:xfrm>
          <a:prstGeom prst="homePlate">
            <a:avLst>
              <a:gd name="adj" fmla="val 50000"/>
            </a:avLst>
          </a:prstGeom>
          <a:solidFill>
            <a:srgbClr val="AB0761"/>
          </a:solidFill>
          <a:ln w="9525" cap="flat" cmpd="sng">
            <a:solidFill>
              <a:srgbClr val="FFFFFF"/>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4"/>
          <p:cNvSpPr txBox="1"/>
          <p:nvPr/>
        </p:nvSpPr>
        <p:spPr>
          <a:xfrm>
            <a:off x="320994" y="2628090"/>
            <a:ext cx="1440000" cy="465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Roboto Medium"/>
                <a:ea typeface="Roboto Medium"/>
                <a:cs typeface="Roboto Medium"/>
                <a:sym typeface="Roboto Medium"/>
              </a:rPr>
              <a:t>09.05.XX</a:t>
            </a:r>
            <a:endParaRPr sz="1400" b="0" i="0" u="none" strike="noStrike" cap="none">
              <a:solidFill>
                <a:srgbClr val="FFFFFF"/>
              </a:solidFill>
              <a:latin typeface="Roboto Medium"/>
              <a:ea typeface="Roboto Medium"/>
              <a:cs typeface="Roboto Medium"/>
              <a:sym typeface="Roboto Medium"/>
            </a:endParaRPr>
          </a:p>
        </p:txBody>
      </p:sp>
      <p:grpSp>
        <p:nvGrpSpPr>
          <p:cNvPr id="351" name="Google Shape;351;p24"/>
          <p:cNvGrpSpPr/>
          <p:nvPr/>
        </p:nvGrpSpPr>
        <p:grpSpPr>
          <a:xfrm>
            <a:off x="942612" y="1909466"/>
            <a:ext cx="196772" cy="587304"/>
            <a:chOff x="777447" y="1610215"/>
            <a:chExt cx="198900" cy="593656"/>
          </a:xfrm>
        </p:grpSpPr>
        <p:cxnSp>
          <p:nvCxnSpPr>
            <p:cNvPr id="352" name="Google Shape;352;p24"/>
            <p:cNvCxnSpPr/>
            <p:nvPr/>
          </p:nvCxnSpPr>
          <p:spPr>
            <a:xfrm>
              <a:off x="876909" y="1649171"/>
              <a:ext cx="0" cy="554700"/>
            </a:xfrm>
            <a:prstGeom prst="straightConnector1">
              <a:avLst/>
            </a:prstGeom>
            <a:noFill/>
            <a:ln w="9525" cap="flat" cmpd="sng">
              <a:solidFill>
                <a:srgbClr val="000000"/>
              </a:solidFill>
              <a:prstDash val="solid"/>
              <a:round/>
              <a:headEnd type="none" w="sm" len="sm"/>
              <a:tailEnd type="none" w="sm" len="sm"/>
            </a:ln>
          </p:spPr>
        </p:cxnSp>
        <p:sp>
          <p:nvSpPr>
            <p:cNvPr id="353" name="Google Shape;353;p24"/>
            <p:cNvSpPr/>
            <p:nvPr/>
          </p:nvSpPr>
          <p:spPr>
            <a:xfrm>
              <a:off x="777447" y="1610215"/>
              <a:ext cx="198900" cy="198900"/>
            </a:xfrm>
            <a:prstGeom prst="ellipse">
              <a:avLst/>
            </a:prstGeom>
            <a:solidFill>
              <a:srgbClr val="AB07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4" name="Google Shape;354;p24"/>
          <p:cNvSpPr txBox="1"/>
          <p:nvPr/>
        </p:nvSpPr>
        <p:spPr>
          <a:xfrm>
            <a:off x="109486" y="1083950"/>
            <a:ext cx="1863000" cy="7881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n" sz="1200" b="0" i="0" u="none" strike="noStrike" cap="none">
                <a:solidFill>
                  <a:schemeClr val="dk1"/>
                </a:solidFill>
                <a:latin typeface="Roboto"/>
                <a:ea typeface="Roboto"/>
                <a:cs typeface="Roboto"/>
                <a:sym typeface="Roboto"/>
              </a:rPr>
              <a:t>Lorem ipsum dolor sit amet, consectetur adipiscing elit</a:t>
            </a:r>
            <a:endParaRPr sz="1400" b="0" i="0" u="none" strike="noStrike" cap="none">
              <a:solidFill>
                <a:srgbClr val="000000"/>
              </a:solidFill>
              <a:latin typeface="Roboto"/>
              <a:ea typeface="Roboto"/>
              <a:cs typeface="Roboto"/>
              <a:sym typeface="Roboto"/>
            </a:endParaRPr>
          </a:p>
          <a:p>
            <a:pPr marL="0" marR="0" lvl="0" indent="0" algn="l" rtl="0">
              <a:lnSpc>
                <a:spcPct val="115000"/>
              </a:lnSpc>
              <a:spcBef>
                <a:spcPts val="1600"/>
              </a:spcBef>
              <a:spcAft>
                <a:spcPts val="1600"/>
              </a:spcAft>
              <a:buClr>
                <a:srgbClr val="000000"/>
              </a:buClr>
              <a:buSzPts val="1600"/>
              <a:buFont typeface="Arial"/>
              <a:buNone/>
            </a:pPr>
            <a:endParaRPr sz="1600" b="0" i="0" u="none" strike="noStrike" cap="none">
              <a:solidFill>
                <a:srgbClr val="000000"/>
              </a:solidFill>
              <a:latin typeface="Lato"/>
              <a:ea typeface="Lato"/>
              <a:cs typeface="Lato"/>
              <a:sym typeface="Lato"/>
            </a:endParaRPr>
          </a:p>
        </p:txBody>
      </p:sp>
      <p:sp>
        <p:nvSpPr>
          <p:cNvPr id="355" name="Google Shape;355;p24" descr="Background pointer shape in timeline graphic"/>
          <p:cNvSpPr/>
          <p:nvPr/>
        </p:nvSpPr>
        <p:spPr>
          <a:xfrm>
            <a:off x="1781377" y="2492008"/>
            <a:ext cx="2028900" cy="737400"/>
          </a:xfrm>
          <a:prstGeom prst="chevron">
            <a:avLst>
              <a:gd name="adj" fmla="val 50000"/>
            </a:avLst>
          </a:prstGeom>
          <a:solidFill>
            <a:srgbClr val="2F034D"/>
          </a:solidFill>
          <a:ln w="9525" cap="flat" cmpd="sng">
            <a:solidFill>
              <a:srgbClr val="FFFFFF"/>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24"/>
          <p:cNvSpPr txBox="1"/>
          <p:nvPr/>
        </p:nvSpPr>
        <p:spPr>
          <a:xfrm>
            <a:off x="2087341" y="2628090"/>
            <a:ext cx="1301400" cy="465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Roboto"/>
                <a:ea typeface="Roboto"/>
                <a:cs typeface="Roboto"/>
                <a:sym typeface="Roboto"/>
              </a:rPr>
              <a:t>09.17.XX</a:t>
            </a:r>
            <a:endParaRPr sz="1400" b="1" i="0" u="none" strike="noStrike" cap="none">
              <a:solidFill>
                <a:srgbClr val="FFFFFF"/>
              </a:solidFill>
              <a:latin typeface="Roboto"/>
              <a:ea typeface="Roboto"/>
              <a:cs typeface="Roboto"/>
              <a:sym typeface="Roboto"/>
            </a:endParaRPr>
          </a:p>
        </p:txBody>
      </p:sp>
      <p:grpSp>
        <p:nvGrpSpPr>
          <p:cNvPr id="357" name="Google Shape;357;p24"/>
          <p:cNvGrpSpPr/>
          <p:nvPr/>
        </p:nvGrpSpPr>
        <p:grpSpPr>
          <a:xfrm>
            <a:off x="2639629" y="3223991"/>
            <a:ext cx="196772" cy="587304"/>
            <a:chOff x="2223534" y="2938958"/>
            <a:chExt cx="198900" cy="593656"/>
          </a:xfrm>
        </p:grpSpPr>
        <p:cxnSp>
          <p:nvCxnSpPr>
            <p:cNvPr id="358" name="Google Shape;358;p24"/>
            <p:cNvCxnSpPr/>
            <p:nvPr/>
          </p:nvCxnSpPr>
          <p:spPr>
            <a:xfrm rot="10800000">
              <a:off x="2322997" y="2938958"/>
              <a:ext cx="0" cy="554700"/>
            </a:xfrm>
            <a:prstGeom prst="straightConnector1">
              <a:avLst/>
            </a:prstGeom>
            <a:noFill/>
            <a:ln w="9525" cap="flat" cmpd="sng">
              <a:solidFill>
                <a:srgbClr val="000000"/>
              </a:solidFill>
              <a:prstDash val="solid"/>
              <a:round/>
              <a:headEnd type="none" w="sm" len="sm"/>
              <a:tailEnd type="none" w="sm" len="sm"/>
            </a:ln>
          </p:spPr>
        </p:cxnSp>
        <p:sp>
          <p:nvSpPr>
            <p:cNvPr id="359" name="Google Shape;359;p24"/>
            <p:cNvSpPr/>
            <p:nvPr/>
          </p:nvSpPr>
          <p:spPr>
            <a:xfrm rot="10800000" flipH="1">
              <a:off x="2223534" y="3333714"/>
              <a:ext cx="198900" cy="198900"/>
            </a:xfrm>
            <a:prstGeom prst="ellipse">
              <a:avLst/>
            </a:prstGeom>
            <a:solidFill>
              <a:srgbClr val="2F03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0" name="Google Shape;360;p24"/>
          <p:cNvSpPr txBox="1"/>
          <p:nvPr/>
        </p:nvSpPr>
        <p:spPr>
          <a:xfrm>
            <a:off x="1897402" y="3891800"/>
            <a:ext cx="1681200" cy="7881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en" sz="1200" b="0" i="0" u="none" strike="noStrike" cap="none">
                <a:solidFill>
                  <a:srgbClr val="000000"/>
                </a:solidFill>
                <a:latin typeface="Roboto"/>
                <a:ea typeface="Roboto"/>
                <a:cs typeface="Roboto"/>
                <a:sym typeface="Roboto"/>
              </a:rPr>
              <a:t>Lorem ipsum dolor sit amet, consectetur adipiscing elit</a:t>
            </a:r>
            <a:endParaRPr sz="1200" b="0" i="0" u="none" strike="noStrike" cap="none">
              <a:solidFill>
                <a:srgbClr val="000000"/>
              </a:solidFill>
              <a:latin typeface="Roboto"/>
              <a:ea typeface="Roboto"/>
              <a:cs typeface="Roboto"/>
              <a:sym typeface="Roboto"/>
            </a:endParaRPr>
          </a:p>
        </p:txBody>
      </p:sp>
      <p:sp>
        <p:nvSpPr>
          <p:cNvPr id="361" name="Google Shape;361;p24" descr="Background pointer shape in timeline graphic"/>
          <p:cNvSpPr/>
          <p:nvPr/>
        </p:nvSpPr>
        <p:spPr>
          <a:xfrm>
            <a:off x="3418642" y="2492008"/>
            <a:ext cx="2028900" cy="737400"/>
          </a:xfrm>
          <a:prstGeom prst="chevron">
            <a:avLst>
              <a:gd name="adj" fmla="val 50000"/>
            </a:avLst>
          </a:prstGeom>
          <a:solidFill>
            <a:srgbClr val="AB0761"/>
          </a:solidFill>
          <a:ln w="9525" cap="flat" cmpd="sng">
            <a:solidFill>
              <a:srgbClr val="FFFFFF"/>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4"/>
          <p:cNvSpPr txBox="1"/>
          <p:nvPr/>
        </p:nvSpPr>
        <p:spPr>
          <a:xfrm>
            <a:off x="3711267" y="2628090"/>
            <a:ext cx="1301400" cy="465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Roboto"/>
                <a:ea typeface="Roboto"/>
                <a:cs typeface="Roboto"/>
                <a:sym typeface="Roboto"/>
              </a:rPr>
              <a:t>10.13.XX</a:t>
            </a:r>
            <a:endParaRPr sz="1400" b="1" i="0" u="none" strike="noStrike" cap="none">
              <a:solidFill>
                <a:srgbClr val="FFFFFF"/>
              </a:solidFill>
              <a:latin typeface="Roboto"/>
              <a:ea typeface="Roboto"/>
              <a:cs typeface="Roboto"/>
              <a:sym typeface="Roboto"/>
            </a:endParaRPr>
          </a:p>
        </p:txBody>
      </p:sp>
      <p:grpSp>
        <p:nvGrpSpPr>
          <p:cNvPr id="363" name="Google Shape;363;p24"/>
          <p:cNvGrpSpPr/>
          <p:nvPr/>
        </p:nvGrpSpPr>
        <p:grpSpPr>
          <a:xfrm>
            <a:off x="4257046" y="1909466"/>
            <a:ext cx="196772" cy="587304"/>
            <a:chOff x="3918084" y="1610215"/>
            <a:chExt cx="198900" cy="593656"/>
          </a:xfrm>
        </p:grpSpPr>
        <p:cxnSp>
          <p:nvCxnSpPr>
            <p:cNvPr id="364" name="Google Shape;364;p24"/>
            <p:cNvCxnSpPr/>
            <p:nvPr/>
          </p:nvCxnSpPr>
          <p:spPr>
            <a:xfrm>
              <a:off x="4017546" y="1649171"/>
              <a:ext cx="0" cy="554700"/>
            </a:xfrm>
            <a:prstGeom prst="straightConnector1">
              <a:avLst/>
            </a:prstGeom>
            <a:noFill/>
            <a:ln w="9525" cap="flat" cmpd="sng">
              <a:solidFill>
                <a:srgbClr val="000000"/>
              </a:solidFill>
              <a:prstDash val="solid"/>
              <a:round/>
              <a:headEnd type="none" w="sm" len="sm"/>
              <a:tailEnd type="none" w="sm" len="sm"/>
            </a:ln>
          </p:spPr>
        </p:cxnSp>
        <p:sp>
          <p:nvSpPr>
            <p:cNvPr id="365" name="Google Shape;365;p24"/>
            <p:cNvSpPr/>
            <p:nvPr/>
          </p:nvSpPr>
          <p:spPr>
            <a:xfrm>
              <a:off x="3918084" y="1610215"/>
              <a:ext cx="198900" cy="198900"/>
            </a:xfrm>
            <a:prstGeom prst="ellipse">
              <a:avLst/>
            </a:prstGeom>
            <a:solidFill>
              <a:srgbClr val="AB07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6" name="Google Shape;366;p24"/>
          <p:cNvSpPr txBox="1"/>
          <p:nvPr/>
        </p:nvSpPr>
        <p:spPr>
          <a:xfrm>
            <a:off x="3514849" y="1083950"/>
            <a:ext cx="1681200" cy="7881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n" sz="1200" b="0" i="0" u="none" strike="noStrike" cap="none">
                <a:solidFill>
                  <a:schemeClr val="dk1"/>
                </a:solidFill>
                <a:latin typeface="Roboto"/>
                <a:ea typeface="Roboto"/>
                <a:cs typeface="Roboto"/>
                <a:sym typeface="Roboto"/>
              </a:rPr>
              <a:t>Lorem ipsum dolor sit amet, consectetur adipiscing elit</a:t>
            </a:r>
            <a:endParaRPr sz="1400" b="0" i="0" u="none" strike="noStrike" cap="none">
              <a:solidFill>
                <a:srgbClr val="000000"/>
              </a:solidFill>
              <a:latin typeface="Roboto"/>
              <a:ea typeface="Roboto"/>
              <a:cs typeface="Roboto"/>
              <a:sym typeface="Roboto"/>
            </a:endParaRPr>
          </a:p>
          <a:p>
            <a:pPr marL="0" marR="0" lvl="0" indent="0" algn="l" rtl="0">
              <a:lnSpc>
                <a:spcPct val="115000"/>
              </a:lnSpc>
              <a:spcBef>
                <a:spcPts val="1600"/>
              </a:spcBef>
              <a:spcAft>
                <a:spcPts val="1600"/>
              </a:spcAft>
              <a:buClr>
                <a:srgbClr val="000000"/>
              </a:buClr>
              <a:buSzPts val="1600"/>
              <a:buFont typeface="Arial"/>
              <a:buNone/>
            </a:pPr>
            <a:endParaRPr sz="1600" b="0" i="0" u="none" strike="noStrike" cap="none">
              <a:solidFill>
                <a:srgbClr val="000000"/>
              </a:solidFill>
              <a:latin typeface="Lato"/>
              <a:ea typeface="Lato"/>
              <a:cs typeface="Lato"/>
              <a:sym typeface="Lato"/>
            </a:endParaRPr>
          </a:p>
        </p:txBody>
      </p:sp>
      <p:sp>
        <p:nvSpPr>
          <p:cNvPr id="367" name="Google Shape;367;p24" descr="Background pointer shape in timeline graphic"/>
          <p:cNvSpPr/>
          <p:nvPr/>
        </p:nvSpPr>
        <p:spPr>
          <a:xfrm>
            <a:off x="5055907" y="2492008"/>
            <a:ext cx="2028900" cy="737400"/>
          </a:xfrm>
          <a:prstGeom prst="chevron">
            <a:avLst>
              <a:gd name="adj" fmla="val 50000"/>
            </a:avLst>
          </a:prstGeom>
          <a:solidFill>
            <a:srgbClr val="2F034D"/>
          </a:solidFill>
          <a:ln w="9525" cap="flat" cmpd="sng">
            <a:solidFill>
              <a:srgbClr val="FFFFFF"/>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24"/>
          <p:cNvSpPr txBox="1"/>
          <p:nvPr/>
        </p:nvSpPr>
        <p:spPr>
          <a:xfrm>
            <a:off x="5342621" y="2628090"/>
            <a:ext cx="1301400" cy="465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Roboto"/>
                <a:ea typeface="Roboto"/>
                <a:cs typeface="Roboto"/>
                <a:sym typeface="Roboto"/>
              </a:rPr>
              <a:t>10.20.XX</a:t>
            </a:r>
            <a:endParaRPr sz="1400" b="1" i="0" u="none" strike="noStrike" cap="none">
              <a:solidFill>
                <a:srgbClr val="FFFFFF"/>
              </a:solidFill>
              <a:latin typeface="Roboto"/>
              <a:ea typeface="Roboto"/>
              <a:cs typeface="Roboto"/>
              <a:sym typeface="Roboto"/>
            </a:endParaRPr>
          </a:p>
        </p:txBody>
      </p:sp>
      <p:grpSp>
        <p:nvGrpSpPr>
          <p:cNvPr id="369" name="Google Shape;369;p24"/>
          <p:cNvGrpSpPr/>
          <p:nvPr/>
        </p:nvGrpSpPr>
        <p:grpSpPr>
          <a:xfrm>
            <a:off x="5892866" y="3223991"/>
            <a:ext cx="196772" cy="587304"/>
            <a:chOff x="5958946" y="2938958"/>
            <a:chExt cx="198900" cy="593656"/>
          </a:xfrm>
        </p:grpSpPr>
        <p:cxnSp>
          <p:nvCxnSpPr>
            <p:cNvPr id="370" name="Google Shape;370;p24"/>
            <p:cNvCxnSpPr/>
            <p:nvPr/>
          </p:nvCxnSpPr>
          <p:spPr>
            <a:xfrm rot="10800000">
              <a:off x="6058409" y="2938958"/>
              <a:ext cx="0" cy="554700"/>
            </a:xfrm>
            <a:prstGeom prst="straightConnector1">
              <a:avLst/>
            </a:prstGeom>
            <a:noFill/>
            <a:ln w="9525" cap="flat" cmpd="sng">
              <a:solidFill>
                <a:srgbClr val="000000"/>
              </a:solidFill>
              <a:prstDash val="solid"/>
              <a:round/>
              <a:headEnd type="none" w="sm" len="sm"/>
              <a:tailEnd type="none" w="sm" len="sm"/>
            </a:ln>
          </p:spPr>
        </p:cxnSp>
        <p:sp>
          <p:nvSpPr>
            <p:cNvPr id="371" name="Google Shape;371;p24"/>
            <p:cNvSpPr/>
            <p:nvPr/>
          </p:nvSpPr>
          <p:spPr>
            <a:xfrm rot="10800000" flipH="1">
              <a:off x="5958946" y="3333714"/>
              <a:ext cx="198900" cy="198900"/>
            </a:xfrm>
            <a:prstGeom prst="ellipse">
              <a:avLst/>
            </a:prstGeom>
            <a:solidFill>
              <a:srgbClr val="2F03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2" name="Google Shape;372;p24"/>
          <p:cNvSpPr txBox="1"/>
          <p:nvPr/>
        </p:nvSpPr>
        <p:spPr>
          <a:xfrm>
            <a:off x="5133767" y="3891800"/>
            <a:ext cx="1783500" cy="7881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0" i="0" u="none" strike="noStrike" cap="none">
                <a:solidFill>
                  <a:srgbClr val="000000"/>
                </a:solidFill>
                <a:latin typeface="Roboto"/>
                <a:ea typeface="Roboto"/>
                <a:cs typeface="Roboto"/>
                <a:sym typeface="Roboto"/>
              </a:rPr>
              <a:t>Lorem ipsum dolor sit amet, consectetur adipiscing elit</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1600"/>
              </a:spcBef>
              <a:spcAft>
                <a:spcPts val="1600"/>
              </a:spcAft>
              <a:buClr>
                <a:srgbClr val="000000"/>
              </a:buClr>
              <a:buSzPts val="1600"/>
              <a:buFont typeface="Arial"/>
              <a:buNone/>
            </a:pPr>
            <a:endParaRPr sz="1600" b="0" i="0" u="none" strike="noStrike" cap="none">
              <a:solidFill>
                <a:srgbClr val="000000"/>
              </a:solidFill>
              <a:latin typeface="Lato"/>
              <a:ea typeface="Lato"/>
              <a:cs typeface="Lato"/>
              <a:sym typeface="Lato"/>
            </a:endParaRPr>
          </a:p>
        </p:txBody>
      </p:sp>
      <p:sp>
        <p:nvSpPr>
          <p:cNvPr id="373" name="Google Shape;373;p24" descr="Background pointer shape in timeline graphic"/>
          <p:cNvSpPr/>
          <p:nvPr/>
        </p:nvSpPr>
        <p:spPr>
          <a:xfrm>
            <a:off x="6693171" y="2492008"/>
            <a:ext cx="2028900" cy="737400"/>
          </a:xfrm>
          <a:prstGeom prst="chevron">
            <a:avLst>
              <a:gd name="adj" fmla="val 50000"/>
            </a:avLst>
          </a:prstGeom>
          <a:solidFill>
            <a:srgbClr val="AB0761"/>
          </a:solidFill>
          <a:ln w="9525" cap="flat" cmpd="sng">
            <a:solidFill>
              <a:srgbClr val="FFFFFF"/>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24"/>
          <p:cNvSpPr txBox="1"/>
          <p:nvPr/>
        </p:nvSpPr>
        <p:spPr>
          <a:xfrm>
            <a:off x="7019353" y="2628090"/>
            <a:ext cx="1301400" cy="465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Roboto"/>
                <a:ea typeface="Roboto"/>
                <a:cs typeface="Roboto"/>
                <a:sym typeface="Roboto"/>
              </a:rPr>
              <a:t>11.01.XX</a:t>
            </a:r>
            <a:endParaRPr sz="1400" b="1" i="0" u="none" strike="noStrike" cap="none">
              <a:solidFill>
                <a:srgbClr val="FFFFFF"/>
              </a:solidFill>
              <a:latin typeface="Roboto"/>
              <a:ea typeface="Roboto"/>
              <a:cs typeface="Roboto"/>
              <a:sym typeface="Roboto"/>
            </a:endParaRPr>
          </a:p>
        </p:txBody>
      </p:sp>
      <p:grpSp>
        <p:nvGrpSpPr>
          <p:cNvPr id="375" name="Google Shape;375;p24"/>
          <p:cNvGrpSpPr/>
          <p:nvPr/>
        </p:nvGrpSpPr>
        <p:grpSpPr>
          <a:xfrm>
            <a:off x="7571568" y="1909466"/>
            <a:ext cx="196772" cy="587304"/>
            <a:chOff x="3918084" y="1610215"/>
            <a:chExt cx="198900" cy="593656"/>
          </a:xfrm>
        </p:grpSpPr>
        <p:cxnSp>
          <p:nvCxnSpPr>
            <p:cNvPr id="376" name="Google Shape;376;p24"/>
            <p:cNvCxnSpPr/>
            <p:nvPr/>
          </p:nvCxnSpPr>
          <p:spPr>
            <a:xfrm>
              <a:off x="4017546" y="1649171"/>
              <a:ext cx="0" cy="554700"/>
            </a:xfrm>
            <a:prstGeom prst="straightConnector1">
              <a:avLst/>
            </a:prstGeom>
            <a:noFill/>
            <a:ln w="9525" cap="flat" cmpd="sng">
              <a:solidFill>
                <a:srgbClr val="000000"/>
              </a:solidFill>
              <a:prstDash val="solid"/>
              <a:round/>
              <a:headEnd type="none" w="sm" len="sm"/>
              <a:tailEnd type="none" w="sm" len="sm"/>
            </a:ln>
          </p:spPr>
        </p:cxnSp>
        <p:sp>
          <p:nvSpPr>
            <p:cNvPr id="377" name="Google Shape;377;p24"/>
            <p:cNvSpPr/>
            <p:nvPr/>
          </p:nvSpPr>
          <p:spPr>
            <a:xfrm>
              <a:off x="3918084" y="1610215"/>
              <a:ext cx="198900" cy="198900"/>
            </a:xfrm>
            <a:prstGeom prst="ellipse">
              <a:avLst/>
            </a:prstGeom>
            <a:solidFill>
              <a:srgbClr val="AB07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8" name="Google Shape;378;p24"/>
          <p:cNvSpPr txBox="1"/>
          <p:nvPr/>
        </p:nvSpPr>
        <p:spPr>
          <a:xfrm>
            <a:off x="6791249" y="1083950"/>
            <a:ext cx="1681200" cy="7881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n" sz="1200" b="0" i="0" u="none" strike="noStrike" cap="none">
                <a:solidFill>
                  <a:schemeClr val="dk1"/>
                </a:solidFill>
                <a:latin typeface="Roboto"/>
                <a:ea typeface="Roboto"/>
                <a:cs typeface="Roboto"/>
                <a:sym typeface="Roboto"/>
              </a:rPr>
              <a:t>Lorem ipsum dolor sit amet, consectetur adipiscing elit</a:t>
            </a:r>
            <a:endParaRPr sz="1400" b="0" i="0" u="none" strike="noStrike" cap="none">
              <a:solidFill>
                <a:srgbClr val="000000"/>
              </a:solidFill>
              <a:latin typeface="Roboto"/>
              <a:ea typeface="Roboto"/>
              <a:cs typeface="Roboto"/>
              <a:sym typeface="Roboto"/>
            </a:endParaRPr>
          </a:p>
          <a:p>
            <a:pPr marL="0" marR="0" lvl="0" indent="0" algn="l" rtl="0">
              <a:lnSpc>
                <a:spcPct val="115000"/>
              </a:lnSpc>
              <a:spcBef>
                <a:spcPts val="1600"/>
              </a:spcBef>
              <a:spcAft>
                <a:spcPts val="1600"/>
              </a:spcAft>
              <a:buClr>
                <a:srgbClr val="000000"/>
              </a:buClr>
              <a:buSzPts val="1600"/>
              <a:buFont typeface="Arial"/>
              <a:buNone/>
            </a:pPr>
            <a:endParaRPr sz="1600" b="0" i="0" u="none" strike="noStrike" cap="none">
              <a:solidFill>
                <a:srgbClr val="000000"/>
              </a:solidFill>
              <a:latin typeface="Lato"/>
              <a:ea typeface="Lato"/>
              <a:cs typeface="Lato"/>
              <a:sym typeface="Lato"/>
            </a:endParaRPr>
          </a:p>
        </p:txBody>
      </p:sp>
      <p:sp>
        <p:nvSpPr>
          <p:cNvPr id="379" name="Google Shape;379;p24"/>
          <p:cNvSpPr txBox="1"/>
          <p:nvPr/>
        </p:nvSpPr>
        <p:spPr>
          <a:xfrm>
            <a:off x="383750" y="364875"/>
            <a:ext cx="31683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rgbClr val="531B4C"/>
                </a:solidFill>
                <a:latin typeface="Audiowide"/>
                <a:ea typeface="Audiowide"/>
                <a:cs typeface="Audiowide"/>
                <a:sym typeface="Audiowide"/>
              </a:rPr>
              <a:t>CHART SLIDE 2</a:t>
            </a:r>
            <a:endParaRPr sz="2200" b="0" i="0" u="none" strike="noStrike" cap="none">
              <a:solidFill>
                <a:srgbClr val="531B4C"/>
              </a:solidFill>
              <a:latin typeface="Audiowide"/>
              <a:ea typeface="Audiowide"/>
              <a:cs typeface="Audiowide"/>
              <a:sym typeface="Audiowide"/>
            </a:endParaRPr>
          </a:p>
        </p:txBody>
      </p:sp>
      <p:sp>
        <p:nvSpPr>
          <p:cNvPr id="380" name="Google Shape;380;p24"/>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pic>
        <p:nvPicPr>
          <p:cNvPr id="381" name="Google Shape;381;p24"/>
          <p:cNvPicPr preferRelativeResize="0"/>
          <p:nvPr/>
        </p:nvPicPr>
        <p:blipFill rotWithShape="1">
          <a:blip r:embed="rId3">
            <a:alphaModFix/>
          </a:blip>
          <a:srcRect/>
          <a:stretch/>
        </p:blipFill>
        <p:spPr>
          <a:xfrm>
            <a:off x="7843147" y="4663225"/>
            <a:ext cx="1010976" cy="307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2F034D"/>
        </a:solidFill>
        <a:effectLst/>
      </p:bgPr>
    </p:bg>
    <p:spTree>
      <p:nvGrpSpPr>
        <p:cNvPr id="1" name="Shape 385"/>
        <p:cNvGrpSpPr/>
        <p:nvPr/>
      </p:nvGrpSpPr>
      <p:grpSpPr>
        <a:xfrm>
          <a:off x="0" y="0"/>
          <a:ext cx="0" cy="0"/>
          <a:chOff x="0" y="0"/>
          <a:chExt cx="0" cy="0"/>
        </a:xfrm>
      </p:grpSpPr>
      <p:sp>
        <p:nvSpPr>
          <p:cNvPr id="386" name="Google Shape;386;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solidFill>
                  <a:srgbClr val="EFEFEF"/>
                </a:solidFill>
              </a:rPr>
              <a:t>21</a:t>
            </a:fld>
            <a:endParaRPr>
              <a:solidFill>
                <a:srgbClr val="EFEFEF"/>
              </a:solidFill>
            </a:endParaRPr>
          </a:p>
        </p:txBody>
      </p:sp>
      <p:sp>
        <p:nvSpPr>
          <p:cNvPr id="387" name="Google Shape;387;p25"/>
          <p:cNvSpPr txBox="1"/>
          <p:nvPr/>
        </p:nvSpPr>
        <p:spPr>
          <a:xfrm>
            <a:off x="504375" y="333525"/>
            <a:ext cx="53124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rgbClr val="FFFFFF"/>
                </a:solidFill>
                <a:latin typeface="Audiowide"/>
                <a:ea typeface="Audiowide"/>
                <a:cs typeface="Audiowide"/>
                <a:sym typeface="Audiowide"/>
              </a:rPr>
              <a:t>PLAIN SLIDE</a:t>
            </a:r>
            <a:endParaRPr sz="2200" b="0" i="0" u="none" strike="noStrike" cap="none">
              <a:solidFill>
                <a:srgbClr val="FFFFFF"/>
              </a:solidFill>
              <a:latin typeface="Audiowide"/>
              <a:ea typeface="Audiowide"/>
              <a:cs typeface="Audiowide"/>
              <a:sym typeface="Audiowide"/>
            </a:endParaRPr>
          </a:p>
        </p:txBody>
      </p:sp>
      <p:pic>
        <p:nvPicPr>
          <p:cNvPr id="388" name="Google Shape;388;p25"/>
          <p:cNvPicPr preferRelativeResize="0"/>
          <p:nvPr/>
        </p:nvPicPr>
        <p:blipFill rotWithShape="1">
          <a:blip r:embed="rId3">
            <a:alphaModFix amt="12000"/>
          </a:blip>
          <a:srcRect/>
          <a:stretch/>
        </p:blipFill>
        <p:spPr>
          <a:xfrm>
            <a:off x="2322175" y="0"/>
            <a:ext cx="6821826" cy="3308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AB0761"/>
        </a:solidFill>
        <a:effectLst/>
      </p:bgPr>
    </p:bg>
    <p:spTree>
      <p:nvGrpSpPr>
        <p:cNvPr id="1" name="Shape 392"/>
        <p:cNvGrpSpPr/>
        <p:nvPr/>
      </p:nvGrpSpPr>
      <p:grpSpPr>
        <a:xfrm>
          <a:off x="0" y="0"/>
          <a:ext cx="0" cy="0"/>
          <a:chOff x="0" y="0"/>
          <a:chExt cx="0" cy="0"/>
        </a:xfrm>
      </p:grpSpPr>
      <p:sp>
        <p:nvSpPr>
          <p:cNvPr id="393" name="Google Shape;393;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solidFill>
                  <a:srgbClr val="EFEFEF"/>
                </a:solidFill>
              </a:rPr>
              <a:t>22</a:t>
            </a:fld>
            <a:endParaRPr>
              <a:solidFill>
                <a:srgbClr val="EFEFEF"/>
              </a:solidFill>
            </a:endParaRPr>
          </a:p>
        </p:txBody>
      </p:sp>
      <p:sp>
        <p:nvSpPr>
          <p:cNvPr id="394" name="Google Shape;394;p26"/>
          <p:cNvSpPr txBox="1"/>
          <p:nvPr/>
        </p:nvSpPr>
        <p:spPr>
          <a:xfrm>
            <a:off x="504375" y="333525"/>
            <a:ext cx="53124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rgbClr val="FFFFFF"/>
                </a:solidFill>
                <a:latin typeface="Audiowide"/>
                <a:ea typeface="Audiowide"/>
                <a:cs typeface="Audiowide"/>
                <a:sym typeface="Audiowide"/>
              </a:rPr>
              <a:t>PLAIN SLIDE</a:t>
            </a:r>
            <a:endParaRPr sz="2200" b="0" i="0" u="none" strike="noStrike" cap="none">
              <a:solidFill>
                <a:srgbClr val="FFFFFF"/>
              </a:solidFill>
              <a:latin typeface="Audiowide"/>
              <a:ea typeface="Audiowide"/>
              <a:cs typeface="Audiowide"/>
              <a:sym typeface="Audiowide"/>
            </a:endParaRPr>
          </a:p>
        </p:txBody>
      </p:sp>
      <p:pic>
        <p:nvPicPr>
          <p:cNvPr id="395" name="Google Shape;395;p26"/>
          <p:cNvPicPr preferRelativeResize="0"/>
          <p:nvPr/>
        </p:nvPicPr>
        <p:blipFill rotWithShape="1">
          <a:blip r:embed="rId3">
            <a:alphaModFix amt="8000"/>
          </a:blip>
          <a:srcRect/>
          <a:stretch/>
        </p:blipFill>
        <p:spPr>
          <a:xfrm>
            <a:off x="1683175" y="0"/>
            <a:ext cx="7460826" cy="3618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399"/>
        <p:cNvGrpSpPr/>
        <p:nvPr/>
      </p:nvGrpSpPr>
      <p:grpSpPr>
        <a:xfrm>
          <a:off x="0" y="0"/>
          <a:ext cx="0" cy="0"/>
          <a:chOff x="0" y="0"/>
          <a:chExt cx="0" cy="0"/>
        </a:xfrm>
      </p:grpSpPr>
      <p:sp>
        <p:nvSpPr>
          <p:cNvPr id="400" name="Google Shape;400;p27"/>
          <p:cNvSpPr/>
          <p:nvPr/>
        </p:nvSpPr>
        <p:spPr>
          <a:xfrm>
            <a:off x="200" y="1534325"/>
            <a:ext cx="9144000" cy="3609300"/>
          </a:xfrm>
          <a:prstGeom prst="rect">
            <a:avLst/>
          </a:prstGeom>
          <a:gradFill>
            <a:gsLst>
              <a:gs pos="0">
                <a:schemeClr val="lt1"/>
              </a:gs>
              <a:gs pos="28000">
                <a:schemeClr val="lt1"/>
              </a:gs>
              <a:gs pos="67000">
                <a:srgbClr val="D5A6BD"/>
              </a:gs>
              <a:gs pos="100000">
                <a:srgbClr val="2F034D"/>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1" name="Google Shape;401;p27"/>
          <p:cNvPicPr preferRelativeResize="0"/>
          <p:nvPr/>
        </p:nvPicPr>
        <p:blipFill rotWithShape="1">
          <a:blip r:embed="rId3">
            <a:alphaModFix amt="6000"/>
          </a:blip>
          <a:srcRect/>
          <a:stretch/>
        </p:blipFill>
        <p:spPr>
          <a:xfrm>
            <a:off x="3378625" y="2347025"/>
            <a:ext cx="5765376" cy="2796476"/>
          </a:xfrm>
          <a:prstGeom prst="rect">
            <a:avLst/>
          </a:prstGeom>
          <a:noFill/>
          <a:ln>
            <a:noFill/>
          </a:ln>
        </p:spPr>
      </p:pic>
      <p:sp>
        <p:nvSpPr>
          <p:cNvPr id="402" name="Google Shape;402;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solidFill>
                  <a:schemeClr val="lt1"/>
                </a:solidFill>
              </a:rPr>
              <a:t>23</a:t>
            </a:fld>
            <a:endParaRPr>
              <a:solidFill>
                <a:schemeClr val="lt1"/>
              </a:solidFill>
            </a:endParaRPr>
          </a:p>
        </p:txBody>
      </p:sp>
      <p:sp>
        <p:nvSpPr>
          <p:cNvPr id="403" name="Google Shape;403;p27"/>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sp>
        <p:nvSpPr>
          <p:cNvPr id="404" name="Google Shape;404;p27"/>
          <p:cNvSpPr txBox="1"/>
          <p:nvPr/>
        </p:nvSpPr>
        <p:spPr>
          <a:xfrm>
            <a:off x="504375" y="333525"/>
            <a:ext cx="53124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rgbClr val="531B4C"/>
                </a:solidFill>
                <a:latin typeface="Audiowide"/>
                <a:ea typeface="Audiowide"/>
                <a:cs typeface="Audiowide"/>
                <a:sym typeface="Audiowide"/>
              </a:rPr>
              <a:t>PLAIN SLIDE</a:t>
            </a:r>
            <a:endParaRPr sz="2200" b="0" i="0" u="none" strike="noStrike" cap="none">
              <a:solidFill>
                <a:srgbClr val="531B4C"/>
              </a:solidFill>
              <a:latin typeface="Audiowide"/>
              <a:ea typeface="Audiowide"/>
              <a:cs typeface="Audiowide"/>
              <a:sym typeface="Audiowide"/>
            </a:endParaRPr>
          </a:p>
        </p:txBody>
      </p:sp>
      <p:pic>
        <p:nvPicPr>
          <p:cNvPr id="405" name="Google Shape;405;p27"/>
          <p:cNvPicPr preferRelativeResize="0"/>
          <p:nvPr/>
        </p:nvPicPr>
        <p:blipFill rotWithShape="1">
          <a:blip r:embed="rId4">
            <a:alphaModFix/>
          </a:blip>
          <a:srcRect/>
          <a:stretch/>
        </p:blipFill>
        <p:spPr>
          <a:xfrm>
            <a:off x="7657550" y="4664025"/>
            <a:ext cx="1038973" cy="316325"/>
          </a:xfrm>
          <a:prstGeom prst="rect">
            <a:avLst/>
          </a:prstGeom>
          <a:noFill/>
          <a:ln>
            <a:noFill/>
          </a:ln>
        </p:spPr>
      </p:pic>
    </p:spTree>
    <p:extLst>
      <p:ext uri="{BB962C8B-B14F-4D97-AF65-F5344CB8AC3E}">
        <p14:creationId xmlns:p14="http://schemas.microsoft.com/office/powerpoint/2010/main" val="3657727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pic>
        <p:nvPicPr>
          <p:cNvPr id="410" name="Google Shape;410;p28"/>
          <p:cNvPicPr preferRelativeResize="0"/>
          <p:nvPr/>
        </p:nvPicPr>
        <p:blipFill rotWithShape="1">
          <a:blip r:embed="rId3">
            <a:alphaModFix/>
          </a:blip>
          <a:srcRect/>
          <a:stretch/>
        </p:blipFill>
        <p:spPr>
          <a:xfrm>
            <a:off x="0" y="1174450"/>
            <a:ext cx="9144000" cy="3319076"/>
          </a:xfrm>
          <a:prstGeom prst="rect">
            <a:avLst/>
          </a:prstGeom>
          <a:noFill/>
          <a:ln>
            <a:noFill/>
          </a:ln>
        </p:spPr>
      </p:pic>
      <p:sp>
        <p:nvSpPr>
          <p:cNvPr id="411" name="Google Shape;411;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24</a:t>
            </a:fld>
            <a:endParaRPr/>
          </a:p>
        </p:txBody>
      </p:sp>
      <p:sp>
        <p:nvSpPr>
          <p:cNvPr id="412" name="Google Shape;412;p28"/>
          <p:cNvSpPr txBox="1"/>
          <p:nvPr/>
        </p:nvSpPr>
        <p:spPr>
          <a:xfrm>
            <a:off x="587225" y="1412513"/>
            <a:ext cx="3550800" cy="2924400"/>
          </a:xfrm>
          <a:prstGeom prst="rect">
            <a:avLst/>
          </a:prstGeom>
          <a:noFill/>
          <a:ln>
            <a:noFill/>
          </a:ln>
        </p:spPr>
        <p:txBody>
          <a:bodyPr spcFirstLastPara="1" wrap="square" lIns="91425" tIns="91425" rIns="91425" bIns="91425" anchor="t" anchorCtr="0">
            <a:spAutoFit/>
          </a:bodyPr>
          <a:lstStyle/>
          <a:p>
            <a:pPr marL="457200" marR="0" lvl="0" indent="-298450" algn="l" rtl="0">
              <a:lnSpc>
                <a:spcPct val="100000"/>
              </a:lnSpc>
              <a:spcBef>
                <a:spcPts val="0"/>
              </a:spcBef>
              <a:spcAft>
                <a:spcPts val="0"/>
              </a:spcAft>
              <a:buClr>
                <a:schemeClr val="lt1"/>
              </a:buClr>
              <a:buSzPts val="1100"/>
              <a:buFont typeface="Roboto"/>
              <a:buChar char="❏"/>
            </a:pPr>
            <a:r>
              <a:rPr lang="en" sz="1200" b="0" i="0" u="none" strike="noStrike" cap="none">
                <a:solidFill>
                  <a:schemeClr val="lt1"/>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br>
              <a:rPr lang="en" sz="1100" b="0" i="0" u="none" strike="noStrike" cap="none">
                <a:solidFill>
                  <a:schemeClr val="lt1"/>
                </a:solidFill>
                <a:latin typeface="Roboto"/>
                <a:ea typeface="Roboto"/>
                <a:cs typeface="Roboto"/>
                <a:sym typeface="Roboto"/>
              </a:rPr>
            </a:br>
            <a:endParaRPr sz="1100" b="0" i="0" u="none" strike="noStrike" cap="none">
              <a:solidFill>
                <a:schemeClr val="lt1"/>
              </a:solidFill>
              <a:latin typeface="Roboto"/>
              <a:ea typeface="Roboto"/>
              <a:cs typeface="Roboto"/>
              <a:sym typeface="Roboto"/>
            </a:endParaRPr>
          </a:p>
          <a:p>
            <a:pPr marL="457200" marR="0" lvl="0" indent="-298450" algn="l" rtl="0">
              <a:lnSpc>
                <a:spcPct val="100000"/>
              </a:lnSpc>
              <a:spcBef>
                <a:spcPts val="0"/>
              </a:spcBef>
              <a:spcAft>
                <a:spcPts val="0"/>
              </a:spcAft>
              <a:buClr>
                <a:schemeClr val="lt1"/>
              </a:buClr>
              <a:buSzPts val="1100"/>
              <a:buFont typeface="Roboto"/>
              <a:buChar char="❏"/>
            </a:pPr>
            <a:r>
              <a:rPr lang="en" sz="1200" b="0" i="0" u="none" strike="noStrike" cap="none">
                <a:solidFill>
                  <a:schemeClr val="lt1"/>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endParaRPr sz="12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13" name="Google Shape;413;p28"/>
          <p:cNvSpPr txBox="1">
            <a:spLocks noGrp="1"/>
          </p:cNvSpPr>
          <p:nvPr>
            <p:ph type="title" idx="4294967295"/>
          </p:nvPr>
        </p:nvSpPr>
        <p:spPr>
          <a:xfrm>
            <a:off x="421250" y="334875"/>
            <a:ext cx="4663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200">
                <a:solidFill>
                  <a:srgbClr val="531B4C"/>
                </a:solidFill>
              </a:rPr>
              <a:t>AUDIOWIDE REGULAR 22</a:t>
            </a:r>
            <a:endParaRPr sz="2200">
              <a:solidFill>
                <a:srgbClr val="531B4C"/>
              </a:solidFill>
            </a:endParaRPr>
          </a:p>
          <a:p>
            <a:pPr marL="0" lvl="0" indent="0" algn="l" rtl="0">
              <a:lnSpc>
                <a:spcPct val="100000"/>
              </a:lnSpc>
              <a:spcBef>
                <a:spcPts val="0"/>
              </a:spcBef>
              <a:spcAft>
                <a:spcPts val="0"/>
              </a:spcAft>
              <a:buSzPts val="990"/>
              <a:buNone/>
            </a:pPr>
            <a:endParaRPr sz="2288">
              <a:solidFill>
                <a:srgbClr val="531B4C"/>
              </a:solidFill>
            </a:endParaRPr>
          </a:p>
        </p:txBody>
      </p:sp>
      <p:sp>
        <p:nvSpPr>
          <p:cNvPr id="414" name="Google Shape;414;p28"/>
          <p:cNvSpPr txBox="1"/>
          <p:nvPr/>
        </p:nvSpPr>
        <p:spPr>
          <a:xfrm>
            <a:off x="4881750" y="1412513"/>
            <a:ext cx="3550800" cy="2924400"/>
          </a:xfrm>
          <a:prstGeom prst="rect">
            <a:avLst/>
          </a:prstGeom>
          <a:noFill/>
          <a:ln>
            <a:noFill/>
          </a:ln>
        </p:spPr>
        <p:txBody>
          <a:bodyPr spcFirstLastPara="1" wrap="square" lIns="91425" tIns="91425" rIns="91425" bIns="91425" anchor="t" anchorCtr="0">
            <a:spAutoFit/>
          </a:bodyPr>
          <a:lstStyle/>
          <a:p>
            <a:pPr marL="457200" marR="0" lvl="0" indent="-298450" algn="l" rtl="0">
              <a:lnSpc>
                <a:spcPct val="100000"/>
              </a:lnSpc>
              <a:spcBef>
                <a:spcPts val="0"/>
              </a:spcBef>
              <a:spcAft>
                <a:spcPts val="0"/>
              </a:spcAft>
              <a:buClr>
                <a:schemeClr val="lt1"/>
              </a:buClr>
              <a:buSzPts val="1100"/>
              <a:buFont typeface="Roboto"/>
              <a:buChar char="❏"/>
            </a:pPr>
            <a:r>
              <a:rPr lang="en" sz="1200" b="0" i="0" u="none" strike="noStrike" cap="none">
                <a:solidFill>
                  <a:schemeClr val="lt1"/>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br>
              <a:rPr lang="en" sz="1100" b="0" i="0" u="none" strike="noStrike" cap="none">
                <a:solidFill>
                  <a:schemeClr val="lt1"/>
                </a:solidFill>
                <a:latin typeface="Roboto"/>
                <a:ea typeface="Roboto"/>
                <a:cs typeface="Roboto"/>
                <a:sym typeface="Roboto"/>
              </a:rPr>
            </a:br>
            <a:endParaRPr sz="1100" b="0" i="0" u="none" strike="noStrike" cap="none">
              <a:solidFill>
                <a:schemeClr val="lt1"/>
              </a:solidFill>
              <a:latin typeface="Roboto"/>
              <a:ea typeface="Roboto"/>
              <a:cs typeface="Roboto"/>
              <a:sym typeface="Roboto"/>
            </a:endParaRPr>
          </a:p>
          <a:p>
            <a:pPr marL="457200" marR="0" lvl="0" indent="-298450" algn="l" rtl="0">
              <a:lnSpc>
                <a:spcPct val="100000"/>
              </a:lnSpc>
              <a:spcBef>
                <a:spcPts val="0"/>
              </a:spcBef>
              <a:spcAft>
                <a:spcPts val="0"/>
              </a:spcAft>
              <a:buClr>
                <a:schemeClr val="lt1"/>
              </a:buClr>
              <a:buSzPts val="1100"/>
              <a:buFont typeface="Roboto"/>
              <a:buChar char="❏"/>
            </a:pPr>
            <a:r>
              <a:rPr lang="en" sz="1200" b="0" i="0" u="none" strike="noStrike" cap="none">
                <a:solidFill>
                  <a:schemeClr val="lt1"/>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endParaRPr sz="12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15" name="Google Shape;415;p28"/>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pic>
        <p:nvPicPr>
          <p:cNvPr id="416" name="Google Shape;416;p28"/>
          <p:cNvPicPr preferRelativeResize="0"/>
          <p:nvPr/>
        </p:nvPicPr>
        <p:blipFill rotWithShape="1">
          <a:blip r:embed="rId4">
            <a:alphaModFix/>
          </a:blip>
          <a:srcRect/>
          <a:stretch/>
        </p:blipFill>
        <p:spPr>
          <a:xfrm>
            <a:off x="7843147" y="4663225"/>
            <a:ext cx="1010976" cy="307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7"/>
          <p:cNvSpPr/>
          <p:nvPr/>
        </p:nvSpPr>
        <p:spPr>
          <a:xfrm>
            <a:off x="200" y="1534325"/>
            <a:ext cx="9144000" cy="3609300"/>
          </a:xfrm>
          <a:prstGeom prst="rect">
            <a:avLst/>
          </a:prstGeom>
          <a:gradFill>
            <a:gsLst>
              <a:gs pos="0">
                <a:schemeClr val="lt1"/>
              </a:gs>
              <a:gs pos="28000">
                <a:schemeClr val="lt1"/>
              </a:gs>
              <a:gs pos="67000">
                <a:srgbClr val="D5A6BD"/>
              </a:gs>
              <a:gs pos="100000">
                <a:srgbClr val="2F034D"/>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1" name="Google Shape;401;p27"/>
          <p:cNvPicPr preferRelativeResize="0"/>
          <p:nvPr/>
        </p:nvPicPr>
        <p:blipFill rotWithShape="1">
          <a:blip r:embed="rId3">
            <a:alphaModFix amt="6000"/>
          </a:blip>
          <a:srcRect/>
          <a:stretch/>
        </p:blipFill>
        <p:spPr>
          <a:xfrm>
            <a:off x="8824762" y="3862582"/>
            <a:ext cx="694922" cy="960232"/>
          </a:xfrm>
          <a:prstGeom prst="rect">
            <a:avLst/>
          </a:prstGeom>
          <a:noFill/>
          <a:ln>
            <a:noFill/>
          </a:ln>
        </p:spPr>
      </p:pic>
      <p:sp>
        <p:nvSpPr>
          <p:cNvPr id="402" name="Google Shape;402;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solidFill>
                  <a:schemeClr val="lt1"/>
                </a:solidFill>
              </a:rPr>
              <a:t>3</a:t>
            </a:fld>
            <a:endParaRPr>
              <a:solidFill>
                <a:schemeClr val="lt1"/>
              </a:solidFill>
            </a:endParaRPr>
          </a:p>
        </p:txBody>
      </p:sp>
      <p:sp>
        <p:nvSpPr>
          <p:cNvPr id="403" name="Google Shape;403;p27"/>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pic>
        <p:nvPicPr>
          <p:cNvPr id="405" name="Google Shape;405;p27"/>
          <p:cNvPicPr preferRelativeResize="0"/>
          <p:nvPr/>
        </p:nvPicPr>
        <p:blipFill rotWithShape="1">
          <a:blip r:embed="rId4">
            <a:alphaModFix/>
          </a:blip>
          <a:srcRect/>
          <a:stretch/>
        </p:blipFill>
        <p:spPr>
          <a:xfrm>
            <a:off x="7657550" y="4664025"/>
            <a:ext cx="1038973" cy="316325"/>
          </a:xfrm>
          <a:prstGeom prst="rect">
            <a:avLst/>
          </a:prstGeom>
          <a:noFill/>
          <a:ln>
            <a:noFill/>
          </a:ln>
        </p:spPr>
      </p:pic>
      <p:pic>
        <p:nvPicPr>
          <p:cNvPr id="2" name="Picture 1" descr="A car surrounded by various electronics&#10;&#10;Description automatically generated">
            <a:extLst>
              <a:ext uri="{FF2B5EF4-FFF2-40B4-BE49-F238E27FC236}">
                <a16:creationId xmlns:a16="http://schemas.microsoft.com/office/drawing/2014/main" id="{8ED2F510-4C56-E88E-59C5-EB76825D3080}"/>
              </a:ext>
            </a:extLst>
          </p:cNvPr>
          <p:cNvPicPr>
            <a:picLocks noChangeAspect="1"/>
          </p:cNvPicPr>
          <p:nvPr/>
        </p:nvPicPr>
        <p:blipFill rotWithShape="1">
          <a:blip r:embed="rId5"/>
          <a:srcRect l="10400" r="412"/>
          <a:stretch/>
        </p:blipFill>
        <p:spPr>
          <a:xfrm>
            <a:off x="0" y="-1"/>
            <a:ext cx="3446953" cy="5104983"/>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gradFill>
            <a:gsLst>
              <a:gs pos="0">
                <a:srgbClr val="073A59"/>
              </a:gs>
              <a:gs pos="23000">
                <a:srgbClr val="22607A"/>
              </a:gs>
              <a:gs pos="69000">
                <a:srgbClr val="6FA4B7"/>
              </a:gs>
              <a:gs pos="97000">
                <a:schemeClr val="accent1">
                  <a:lumMod val="70000"/>
                </a:schemeClr>
              </a:gs>
            </a:gsLst>
            <a:path path="rect">
              <a:fillToRect l="100000" t="100000"/>
            </a:path>
          </a:gradFill>
        </p:spPr>
      </p:pic>
      <p:sp>
        <p:nvSpPr>
          <p:cNvPr id="6" name="Google Shape;404;p27">
            <a:extLst>
              <a:ext uri="{FF2B5EF4-FFF2-40B4-BE49-F238E27FC236}">
                <a16:creationId xmlns:a16="http://schemas.microsoft.com/office/drawing/2014/main" id="{27073F01-4DAB-1B33-65F9-2AB29DE0AE14}"/>
              </a:ext>
            </a:extLst>
          </p:cNvPr>
          <p:cNvSpPr txBox="1"/>
          <p:nvPr/>
        </p:nvSpPr>
        <p:spPr>
          <a:xfrm>
            <a:off x="3083169" y="333525"/>
            <a:ext cx="5835841" cy="8617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dirty="0">
                <a:solidFill>
                  <a:srgbClr val="531B4C"/>
                </a:solidFill>
                <a:latin typeface="Audiowide"/>
                <a:ea typeface="Audiowide"/>
                <a:cs typeface="Audiowide"/>
                <a:sym typeface="Audiowide"/>
              </a:rPr>
              <a:t>MAESTRO Challenge</a:t>
            </a:r>
          </a:p>
          <a:p>
            <a:pPr marL="0" marR="0" lvl="0" indent="0" algn="ctr" rtl="0">
              <a:lnSpc>
                <a:spcPct val="100000"/>
              </a:lnSpc>
              <a:spcBef>
                <a:spcPts val="0"/>
              </a:spcBef>
              <a:spcAft>
                <a:spcPts val="0"/>
              </a:spcAft>
              <a:buClr>
                <a:srgbClr val="000000"/>
              </a:buClr>
              <a:buSzPts val="2200"/>
              <a:buFont typeface="Arial"/>
              <a:buNone/>
            </a:pPr>
            <a:r>
              <a:rPr lang="en" sz="2200" dirty="0">
                <a:solidFill>
                  <a:srgbClr val="531B4C"/>
                </a:solidFill>
                <a:latin typeface="Audiowide"/>
                <a:ea typeface="Audiowide"/>
                <a:cs typeface="Audiowide"/>
                <a:sym typeface="Audiowide"/>
              </a:rPr>
              <a:t>Meet the Team</a:t>
            </a:r>
            <a:endParaRPr sz="2200" b="0" i="0" u="none" strike="noStrike" cap="none" dirty="0">
              <a:solidFill>
                <a:srgbClr val="531B4C"/>
              </a:solidFill>
              <a:latin typeface="Audiowide"/>
              <a:ea typeface="Audiowide"/>
              <a:cs typeface="Audiowide"/>
              <a:sym typeface="Audiowide"/>
            </a:endParaRPr>
          </a:p>
        </p:txBody>
      </p:sp>
      <p:pic>
        <p:nvPicPr>
          <p:cNvPr id="1026" name="Picture 2" descr="Filipe Prezado">
            <a:extLst>
              <a:ext uri="{FF2B5EF4-FFF2-40B4-BE49-F238E27FC236}">
                <a16:creationId xmlns:a16="http://schemas.microsoft.com/office/drawing/2014/main" id="{1D8AD685-9FB6-A6D7-05B6-64DE6954D0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6957" y="1259918"/>
            <a:ext cx="1002675" cy="10026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Jordan Chiu">
            <a:extLst>
              <a:ext uri="{FF2B5EF4-FFF2-40B4-BE49-F238E27FC236}">
                <a16:creationId xmlns:a16="http://schemas.microsoft.com/office/drawing/2014/main" id="{28D9A39E-0B22-AA7C-26A7-8681BA9301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46310" y="1259918"/>
            <a:ext cx="1005840" cy="10058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Leonardo Rossetti">
            <a:extLst>
              <a:ext uri="{FF2B5EF4-FFF2-40B4-BE49-F238E27FC236}">
                <a16:creationId xmlns:a16="http://schemas.microsoft.com/office/drawing/2014/main" id="{2D2C7C62-06E5-A3DF-394E-2F9ECC131A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60843" y="3039273"/>
            <a:ext cx="1005840" cy="10058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Michael Engel">
            <a:extLst>
              <a:ext uri="{FF2B5EF4-FFF2-40B4-BE49-F238E27FC236}">
                <a16:creationId xmlns:a16="http://schemas.microsoft.com/office/drawing/2014/main" id="{A0950ECA-71BF-E93D-64FA-0C65EF967F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3792" y="3039273"/>
            <a:ext cx="1005840" cy="10058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4" name="Picture 10" descr="Oliver Klapper">
            <a:extLst>
              <a:ext uri="{FF2B5EF4-FFF2-40B4-BE49-F238E27FC236}">
                <a16:creationId xmlns:a16="http://schemas.microsoft.com/office/drawing/2014/main" id="{0C0D5E37-5844-113B-4A2E-B0D0A00CAE4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46310" y="3039273"/>
            <a:ext cx="1005840" cy="10058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6" name="Picture 12" descr="Chatree Akasarn">
            <a:extLst>
              <a:ext uri="{FF2B5EF4-FFF2-40B4-BE49-F238E27FC236}">
                <a16:creationId xmlns:a16="http://schemas.microsoft.com/office/drawing/2014/main" id="{6ACFDE15-38BC-93F2-B53A-034A8FFECD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60843" y="1259918"/>
            <a:ext cx="1005840" cy="10058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91C7C2-69EA-6EF4-EF34-E4DB812523CD}"/>
              </a:ext>
            </a:extLst>
          </p:cNvPr>
          <p:cNvSpPr txBox="1"/>
          <p:nvPr/>
        </p:nvSpPr>
        <p:spPr>
          <a:xfrm>
            <a:off x="3041126" y="2285611"/>
            <a:ext cx="2445275" cy="553998"/>
          </a:xfrm>
          <a:prstGeom prst="rect">
            <a:avLst/>
          </a:prstGeom>
          <a:noFill/>
        </p:spPr>
        <p:txBody>
          <a:bodyPr wrap="square">
            <a:spAutoFit/>
          </a:bodyPr>
          <a:lstStyle/>
          <a:p>
            <a:pPr algn="ctr"/>
            <a:r>
              <a:rPr lang="en-US" sz="1000" dirty="0" err="1"/>
              <a:t>Chatree</a:t>
            </a:r>
            <a:r>
              <a:rPr lang="en-US" sz="1000" dirty="0"/>
              <a:t> </a:t>
            </a:r>
            <a:r>
              <a:rPr lang="en-US" sz="1000" dirty="0" err="1"/>
              <a:t>Akasarn</a:t>
            </a:r>
            <a:endParaRPr lang="en-US" sz="1000" dirty="0"/>
          </a:p>
          <a:p>
            <a:pPr algn="ctr"/>
            <a:r>
              <a:rPr lang="en-US" sz="1000" dirty="0"/>
              <a:t>Software Developer at </a:t>
            </a:r>
          </a:p>
          <a:p>
            <a:pPr algn="ctr"/>
            <a:r>
              <a:rPr lang="en-US" sz="1000" dirty="0" err="1"/>
              <a:t>Elektrobit</a:t>
            </a:r>
            <a:r>
              <a:rPr lang="en-US" sz="1000" dirty="0"/>
              <a:t> Automotive GmbH</a:t>
            </a:r>
          </a:p>
        </p:txBody>
      </p:sp>
      <p:sp>
        <p:nvSpPr>
          <p:cNvPr id="10" name="TextBox 9">
            <a:extLst>
              <a:ext uri="{FF2B5EF4-FFF2-40B4-BE49-F238E27FC236}">
                <a16:creationId xmlns:a16="http://schemas.microsoft.com/office/drawing/2014/main" id="{A09AECA7-979C-B36C-EE1B-D9F91FDE5B86}"/>
              </a:ext>
            </a:extLst>
          </p:cNvPr>
          <p:cNvSpPr txBox="1"/>
          <p:nvPr/>
        </p:nvSpPr>
        <p:spPr>
          <a:xfrm>
            <a:off x="5123288" y="2285611"/>
            <a:ext cx="2110013" cy="553998"/>
          </a:xfrm>
          <a:prstGeom prst="rect">
            <a:avLst/>
          </a:prstGeom>
          <a:noFill/>
        </p:spPr>
        <p:txBody>
          <a:bodyPr wrap="square">
            <a:spAutoFit/>
          </a:bodyPr>
          <a:lstStyle/>
          <a:p>
            <a:pPr algn="ctr"/>
            <a:r>
              <a:rPr lang="pt-BR" sz="1000" dirty="0"/>
              <a:t>Filipe Prezado</a:t>
            </a:r>
          </a:p>
          <a:p>
            <a:pPr algn="ctr"/>
            <a:r>
              <a:rPr lang="pt-BR" sz="1000" dirty="0"/>
              <a:t>Principal </a:t>
            </a:r>
            <a:r>
              <a:rPr lang="pt-BR" sz="1000" dirty="0" err="1"/>
              <a:t>Program</a:t>
            </a:r>
            <a:r>
              <a:rPr lang="pt-BR" sz="1000" dirty="0"/>
              <a:t> Manager </a:t>
            </a:r>
            <a:r>
              <a:rPr lang="pt-BR" sz="1000" dirty="0" err="1"/>
              <a:t>at</a:t>
            </a:r>
            <a:r>
              <a:rPr lang="pt-BR" sz="1000" dirty="0"/>
              <a:t> Microsoft</a:t>
            </a:r>
            <a:endParaRPr lang="en-US" sz="1000" dirty="0"/>
          </a:p>
        </p:txBody>
      </p:sp>
      <p:sp>
        <p:nvSpPr>
          <p:cNvPr id="11" name="TextBox 10">
            <a:extLst>
              <a:ext uri="{FF2B5EF4-FFF2-40B4-BE49-F238E27FC236}">
                <a16:creationId xmlns:a16="http://schemas.microsoft.com/office/drawing/2014/main" id="{695E000F-69F4-150D-29B5-A0EA4BB8287D}"/>
              </a:ext>
            </a:extLst>
          </p:cNvPr>
          <p:cNvSpPr txBox="1"/>
          <p:nvPr/>
        </p:nvSpPr>
        <p:spPr>
          <a:xfrm>
            <a:off x="7225598" y="2285611"/>
            <a:ext cx="1847264" cy="553998"/>
          </a:xfrm>
          <a:prstGeom prst="rect">
            <a:avLst/>
          </a:prstGeom>
          <a:noFill/>
        </p:spPr>
        <p:txBody>
          <a:bodyPr wrap="square">
            <a:spAutoFit/>
          </a:bodyPr>
          <a:lstStyle/>
          <a:p>
            <a:pPr algn="ctr"/>
            <a:r>
              <a:rPr lang="en-US" sz="1000" dirty="0"/>
              <a:t>Jordan Chiu</a:t>
            </a:r>
          </a:p>
          <a:p>
            <a:pPr algn="ctr"/>
            <a:r>
              <a:rPr lang="en-US" sz="1000" dirty="0"/>
              <a:t>Software Developer at Microsoft</a:t>
            </a:r>
          </a:p>
        </p:txBody>
      </p:sp>
      <p:sp>
        <p:nvSpPr>
          <p:cNvPr id="12" name="TextBox 11">
            <a:extLst>
              <a:ext uri="{FF2B5EF4-FFF2-40B4-BE49-F238E27FC236}">
                <a16:creationId xmlns:a16="http://schemas.microsoft.com/office/drawing/2014/main" id="{E812385C-2C2C-BB86-3EC9-330F9FB66913}"/>
              </a:ext>
            </a:extLst>
          </p:cNvPr>
          <p:cNvSpPr txBox="1"/>
          <p:nvPr/>
        </p:nvSpPr>
        <p:spPr>
          <a:xfrm>
            <a:off x="3210071" y="4045107"/>
            <a:ext cx="1985703" cy="553998"/>
          </a:xfrm>
          <a:prstGeom prst="rect">
            <a:avLst/>
          </a:prstGeom>
          <a:noFill/>
        </p:spPr>
        <p:txBody>
          <a:bodyPr wrap="square">
            <a:spAutoFit/>
          </a:bodyPr>
          <a:lstStyle/>
          <a:p>
            <a:pPr algn="ctr"/>
            <a:r>
              <a:rPr lang="en-US" sz="1000" dirty="0"/>
              <a:t>Leonardo </a:t>
            </a:r>
            <a:r>
              <a:rPr lang="en-US" sz="1000" dirty="0" err="1"/>
              <a:t>Rosseti</a:t>
            </a:r>
            <a:endParaRPr lang="en-US" sz="1000" dirty="0"/>
          </a:p>
          <a:p>
            <a:pPr algn="ctr"/>
            <a:r>
              <a:rPr lang="en-US" sz="1000" dirty="0"/>
              <a:t>Principal Software Engineer at Red Hat</a:t>
            </a:r>
          </a:p>
        </p:txBody>
      </p:sp>
      <p:sp>
        <p:nvSpPr>
          <p:cNvPr id="13" name="TextBox 12">
            <a:extLst>
              <a:ext uri="{FF2B5EF4-FFF2-40B4-BE49-F238E27FC236}">
                <a16:creationId xmlns:a16="http://schemas.microsoft.com/office/drawing/2014/main" id="{0F469312-0ED9-6DE0-CCF4-C3E5F54C45E2}"/>
              </a:ext>
            </a:extLst>
          </p:cNvPr>
          <p:cNvSpPr txBox="1"/>
          <p:nvPr/>
        </p:nvSpPr>
        <p:spPr>
          <a:xfrm>
            <a:off x="5086204" y="4045107"/>
            <a:ext cx="1985703" cy="553998"/>
          </a:xfrm>
          <a:prstGeom prst="rect">
            <a:avLst/>
          </a:prstGeom>
          <a:noFill/>
        </p:spPr>
        <p:txBody>
          <a:bodyPr wrap="square">
            <a:spAutoFit/>
          </a:bodyPr>
          <a:lstStyle/>
          <a:p>
            <a:pPr algn="ctr"/>
            <a:r>
              <a:rPr lang="en-US" sz="1000" dirty="0"/>
              <a:t>Michael Engel</a:t>
            </a:r>
          </a:p>
          <a:p>
            <a:pPr algn="ctr"/>
            <a:r>
              <a:rPr lang="en-US" sz="1000" dirty="0"/>
              <a:t>Senior Software Engineer at Red Hat</a:t>
            </a:r>
          </a:p>
        </p:txBody>
      </p:sp>
      <p:sp>
        <p:nvSpPr>
          <p:cNvPr id="14" name="TextBox 13">
            <a:extLst>
              <a:ext uri="{FF2B5EF4-FFF2-40B4-BE49-F238E27FC236}">
                <a16:creationId xmlns:a16="http://schemas.microsoft.com/office/drawing/2014/main" id="{D061ABBD-83B3-A55E-E5EA-69641FA500FE}"/>
              </a:ext>
            </a:extLst>
          </p:cNvPr>
          <p:cNvSpPr txBox="1"/>
          <p:nvPr/>
        </p:nvSpPr>
        <p:spPr>
          <a:xfrm>
            <a:off x="7236266" y="4045107"/>
            <a:ext cx="1985703" cy="553998"/>
          </a:xfrm>
          <a:prstGeom prst="rect">
            <a:avLst/>
          </a:prstGeom>
          <a:noFill/>
        </p:spPr>
        <p:txBody>
          <a:bodyPr wrap="square">
            <a:spAutoFit/>
          </a:bodyPr>
          <a:lstStyle/>
          <a:p>
            <a:pPr algn="ctr"/>
            <a:r>
              <a:rPr lang="en-US" sz="1000" dirty="0"/>
              <a:t>Oliver </a:t>
            </a:r>
            <a:r>
              <a:rPr lang="en-US" sz="1000" dirty="0" err="1"/>
              <a:t>Klapper</a:t>
            </a:r>
            <a:endParaRPr lang="en-US" sz="1000" dirty="0"/>
          </a:p>
          <a:p>
            <a:pPr algn="ctr"/>
            <a:r>
              <a:rPr lang="en-US" sz="1000" dirty="0"/>
              <a:t>Software Developer at </a:t>
            </a:r>
            <a:r>
              <a:rPr lang="en-US" sz="1000" dirty="0" err="1"/>
              <a:t>Elektrobit</a:t>
            </a:r>
            <a:r>
              <a:rPr lang="en-US" sz="1000" dirty="0"/>
              <a:t> Automotive GmbH</a:t>
            </a:r>
          </a:p>
        </p:txBody>
      </p:sp>
    </p:spTree>
    <p:extLst>
      <p:ext uri="{BB962C8B-B14F-4D97-AF65-F5344CB8AC3E}">
        <p14:creationId xmlns:p14="http://schemas.microsoft.com/office/powerpoint/2010/main" val="335865344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7"/>
          <p:cNvSpPr/>
          <p:nvPr/>
        </p:nvSpPr>
        <p:spPr>
          <a:xfrm>
            <a:off x="200" y="1534325"/>
            <a:ext cx="9144000" cy="3609300"/>
          </a:xfrm>
          <a:prstGeom prst="rect">
            <a:avLst/>
          </a:prstGeom>
          <a:gradFill>
            <a:gsLst>
              <a:gs pos="0">
                <a:schemeClr val="lt1"/>
              </a:gs>
              <a:gs pos="28000">
                <a:schemeClr val="lt1"/>
              </a:gs>
              <a:gs pos="67000">
                <a:srgbClr val="D5A6BD"/>
              </a:gs>
              <a:gs pos="100000">
                <a:srgbClr val="2F034D"/>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1" name="Google Shape;401;p27"/>
          <p:cNvPicPr preferRelativeResize="0"/>
          <p:nvPr/>
        </p:nvPicPr>
        <p:blipFill rotWithShape="1">
          <a:blip r:embed="rId3">
            <a:alphaModFix amt="6000"/>
          </a:blip>
          <a:srcRect/>
          <a:stretch/>
        </p:blipFill>
        <p:spPr>
          <a:xfrm>
            <a:off x="8824762" y="3862582"/>
            <a:ext cx="694922" cy="960232"/>
          </a:xfrm>
          <a:prstGeom prst="rect">
            <a:avLst/>
          </a:prstGeom>
          <a:noFill/>
          <a:ln>
            <a:noFill/>
          </a:ln>
        </p:spPr>
      </p:pic>
      <p:sp>
        <p:nvSpPr>
          <p:cNvPr id="402" name="Google Shape;402;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solidFill>
                  <a:schemeClr val="lt1"/>
                </a:solidFill>
              </a:rPr>
              <a:t>4</a:t>
            </a:fld>
            <a:endParaRPr>
              <a:solidFill>
                <a:schemeClr val="lt1"/>
              </a:solidFill>
            </a:endParaRPr>
          </a:p>
        </p:txBody>
      </p:sp>
      <p:sp>
        <p:nvSpPr>
          <p:cNvPr id="403" name="Google Shape;403;p27"/>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pic>
        <p:nvPicPr>
          <p:cNvPr id="405" name="Google Shape;405;p27"/>
          <p:cNvPicPr preferRelativeResize="0"/>
          <p:nvPr/>
        </p:nvPicPr>
        <p:blipFill rotWithShape="1">
          <a:blip r:embed="rId4">
            <a:alphaModFix/>
          </a:blip>
          <a:srcRect/>
          <a:stretch/>
        </p:blipFill>
        <p:spPr>
          <a:xfrm>
            <a:off x="7657550" y="4664025"/>
            <a:ext cx="1038973" cy="316325"/>
          </a:xfrm>
          <a:prstGeom prst="rect">
            <a:avLst/>
          </a:prstGeom>
          <a:noFill/>
          <a:ln>
            <a:noFill/>
          </a:ln>
        </p:spPr>
      </p:pic>
      <p:pic>
        <p:nvPicPr>
          <p:cNvPr id="2" name="Picture 1" descr="A car surrounded by various electronics&#10;&#10;Description automatically generated">
            <a:extLst>
              <a:ext uri="{FF2B5EF4-FFF2-40B4-BE49-F238E27FC236}">
                <a16:creationId xmlns:a16="http://schemas.microsoft.com/office/drawing/2014/main" id="{8ED2F510-4C56-E88E-59C5-EB76825D3080}"/>
              </a:ext>
            </a:extLst>
          </p:cNvPr>
          <p:cNvPicPr>
            <a:picLocks noChangeAspect="1"/>
          </p:cNvPicPr>
          <p:nvPr/>
        </p:nvPicPr>
        <p:blipFill rotWithShape="1">
          <a:blip r:embed="rId5"/>
          <a:srcRect l="10400" r="412"/>
          <a:stretch/>
        </p:blipFill>
        <p:spPr>
          <a:xfrm>
            <a:off x="0" y="-1"/>
            <a:ext cx="3446953" cy="5104983"/>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gradFill>
            <a:gsLst>
              <a:gs pos="0">
                <a:srgbClr val="073A59"/>
              </a:gs>
              <a:gs pos="23000">
                <a:srgbClr val="22607A"/>
              </a:gs>
              <a:gs pos="69000">
                <a:srgbClr val="6FA4B7"/>
              </a:gs>
              <a:gs pos="97000">
                <a:schemeClr val="accent1">
                  <a:lumMod val="70000"/>
                </a:schemeClr>
              </a:gs>
            </a:gsLst>
            <a:path path="rect">
              <a:fillToRect l="100000" t="100000"/>
            </a:path>
          </a:gradFill>
        </p:spPr>
      </p:pic>
      <p:sp>
        <p:nvSpPr>
          <p:cNvPr id="6" name="Google Shape;404;p27">
            <a:extLst>
              <a:ext uri="{FF2B5EF4-FFF2-40B4-BE49-F238E27FC236}">
                <a16:creationId xmlns:a16="http://schemas.microsoft.com/office/drawing/2014/main" id="{27073F01-4DAB-1B33-65F9-2AB29DE0AE14}"/>
              </a:ext>
            </a:extLst>
          </p:cNvPr>
          <p:cNvSpPr txBox="1"/>
          <p:nvPr/>
        </p:nvSpPr>
        <p:spPr>
          <a:xfrm>
            <a:off x="3083169" y="333525"/>
            <a:ext cx="5835841"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dirty="0">
                <a:solidFill>
                  <a:srgbClr val="531B4C"/>
                </a:solidFill>
                <a:latin typeface="Audiowide"/>
                <a:ea typeface="Audiowide"/>
                <a:cs typeface="Audiowide"/>
                <a:sym typeface="Audiowide"/>
              </a:rPr>
              <a:t>MAESTRO Challenge</a:t>
            </a:r>
          </a:p>
        </p:txBody>
      </p:sp>
      <p:sp>
        <p:nvSpPr>
          <p:cNvPr id="4" name="TextBox 3">
            <a:extLst>
              <a:ext uri="{FF2B5EF4-FFF2-40B4-BE49-F238E27FC236}">
                <a16:creationId xmlns:a16="http://schemas.microsoft.com/office/drawing/2014/main" id="{7212790A-09F4-2A85-175B-5F1431642294}"/>
              </a:ext>
            </a:extLst>
          </p:cNvPr>
          <p:cNvSpPr txBox="1"/>
          <p:nvPr/>
        </p:nvSpPr>
        <p:spPr>
          <a:xfrm>
            <a:off x="3446953" y="1031203"/>
            <a:ext cx="5696847" cy="3908762"/>
          </a:xfrm>
          <a:prstGeom prst="rect">
            <a:avLst/>
          </a:prstGeom>
          <a:noFill/>
        </p:spPr>
        <p:txBody>
          <a:bodyPr wrap="square">
            <a:spAutoFit/>
          </a:bodyPr>
          <a:lstStyle/>
          <a:p>
            <a:r>
              <a:rPr lang="en-US" sz="1600" b="0" i="0" dirty="0">
                <a:solidFill>
                  <a:srgbClr val="1F2328"/>
                </a:solidFill>
                <a:effectLst/>
                <a:latin typeface="-apple-system"/>
              </a:rPr>
              <a:t>We supply an in-vehicle stack with software orchestrators. </a:t>
            </a:r>
          </a:p>
          <a:p>
            <a:endParaRPr lang="en-US" sz="1600" dirty="0">
              <a:solidFill>
                <a:srgbClr val="1F2328"/>
              </a:solidFill>
              <a:latin typeface="-apple-system"/>
            </a:endParaRPr>
          </a:p>
          <a:p>
            <a:r>
              <a:rPr lang="en-US" sz="1600" b="0" i="0" dirty="0">
                <a:solidFill>
                  <a:srgbClr val="1F2328"/>
                </a:solidFill>
                <a:effectLst/>
                <a:latin typeface="-apple-system"/>
              </a:rPr>
              <a:t>Your assignment is to utilize our in-vehicle stack and software orchestrators to construct your own scenario or replicate the scenario.</a:t>
            </a:r>
          </a:p>
          <a:p>
            <a:endParaRPr lang="en-US" sz="1600" dirty="0">
              <a:solidFill>
                <a:srgbClr val="1F2328"/>
              </a:solidFill>
              <a:latin typeface="-apple-system"/>
            </a:endParaRPr>
          </a:p>
          <a:p>
            <a:r>
              <a:rPr lang="en-US" sz="1600" b="1" i="0" dirty="0">
                <a:solidFill>
                  <a:srgbClr val="1F2328"/>
                </a:solidFill>
                <a:effectLst/>
                <a:latin typeface="-apple-system"/>
              </a:rPr>
              <a:t>Smart Trailer Scenario</a:t>
            </a:r>
          </a:p>
          <a:p>
            <a:pPr marL="285750" indent="-285750">
              <a:buFont typeface="Arial" panose="020B0604020202020204" pitchFamily="34" charset="0"/>
              <a:buChar char="•"/>
            </a:pPr>
            <a:r>
              <a:rPr lang="en-US" sz="1600" dirty="0">
                <a:solidFill>
                  <a:srgbClr val="1F2328"/>
                </a:solidFill>
                <a:latin typeface="-apple-system"/>
              </a:rPr>
              <a:t>The system detects that a smart trailer is being connected to the vehicle…</a:t>
            </a:r>
          </a:p>
          <a:p>
            <a:endParaRPr lang="en-US" sz="1600" dirty="0">
              <a:solidFill>
                <a:srgbClr val="1F2328"/>
              </a:solidFill>
              <a:latin typeface="-apple-system"/>
            </a:endParaRPr>
          </a:p>
          <a:p>
            <a:r>
              <a:rPr lang="en-US" sz="1600" b="1" i="0" dirty="0">
                <a:solidFill>
                  <a:srgbClr val="1F2328"/>
                </a:solidFill>
                <a:effectLst/>
                <a:latin typeface="-apple-system"/>
              </a:rPr>
              <a:t>Other Sample Scenarios</a:t>
            </a:r>
          </a:p>
          <a:p>
            <a:pPr marL="285750" indent="-285750">
              <a:buFont typeface="Arial" panose="020B0604020202020204" pitchFamily="34" charset="0"/>
              <a:buChar char="•"/>
            </a:pPr>
            <a:r>
              <a:rPr lang="en-US" sz="1600" dirty="0">
                <a:solidFill>
                  <a:srgbClr val="1F2328"/>
                </a:solidFill>
                <a:latin typeface="-apple-system"/>
              </a:rPr>
              <a:t>Leverage </a:t>
            </a:r>
            <a:r>
              <a:rPr lang="en-US" sz="1600" b="1" dirty="0">
                <a:solidFill>
                  <a:srgbClr val="1F2328"/>
                </a:solidFill>
                <a:latin typeface="-apple-system"/>
              </a:rPr>
              <a:t>OpenAI</a:t>
            </a:r>
            <a:r>
              <a:rPr lang="en-US" sz="1600" dirty="0">
                <a:solidFill>
                  <a:srgbClr val="1F2328"/>
                </a:solidFill>
                <a:latin typeface="-apple-system"/>
              </a:rPr>
              <a:t> to enhance the </a:t>
            </a:r>
            <a:r>
              <a:rPr lang="en-US" sz="1600" b="1" dirty="0">
                <a:solidFill>
                  <a:srgbClr val="1F2328"/>
                </a:solidFill>
                <a:latin typeface="-apple-system"/>
              </a:rPr>
              <a:t>vehicle’s user experience</a:t>
            </a:r>
            <a:r>
              <a:rPr lang="en-US" sz="1600" dirty="0">
                <a:solidFill>
                  <a:srgbClr val="1F2328"/>
                </a:solidFill>
                <a:latin typeface="-apple-system"/>
              </a:rPr>
              <a:t>.</a:t>
            </a:r>
          </a:p>
          <a:p>
            <a:pPr marL="285750" indent="-285750">
              <a:buFont typeface="Arial" panose="020B0604020202020204" pitchFamily="34" charset="0"/>
              <a:buChar char="•"/>
            </a:pPr>
            <a:r>
              <a:rPr lang="en-US" sz="1600" dirty="0">
                <a:solidFill>
                  <a:srgbClr val="1F2328"/>
                </a:solidFill>
                <a:latin typeface="-apple-system"/>
              </a:rPr>
              <a:t>Consider using </a:t>
            </a:r>
            <a:r>
              <a:rPr lang="en-US" sz="1600" b="1" dirty="0">
                <a:solidFill>
                  <a:srgbClr val="1F2328"/>
                </a:solidFill>
                <a:latin typeface="-apple-system"/>
              </a:rPr>
              <a:t>OpenAI</a:t>
            </a:r>
            <a:r>
              <a:rPr lang="en-US" sz="1600" dirty="0">
                <a:solidFill>
                  <a:srgbClr val="1F2328"/>
                </a:solidFill>
                <a:latin typeface="-apple-system"/>
              </a:rPr>
              <a:t> to </a:t>
            </a:r>
            <a:r>
              <a:rPr lang="en-US" sz="1600" b="1" dirty="0">
                <a:solidFill>
                  <a:srgbClr val="1F2328"/>
                </a:solidFill>
                <a:latin typeface="-apple-system"/>
              </a:rPr>
              <a:t>enhance</a:t>
            </a:r>
            <a:r>
              <a:rPr lang="en-US" sz="1600" dirty="0">
                <a:solidFill>
                  <a:srgbClr val="1F2328"/>
                </a:solidFill>
                <a:latin typeface="-apple-system"/>
              </a:rPr>
              <a:t> our software </a:t>
            </a:r>
            <a:r>
              <a:rPr lang="en-US" sz="1600" b="1" dirty="0">
                <a:solidFill>
                  <a:srgbClr val="1F2328"/>
                </a:solidFill>
                <a:latin typeface="-apple-system"/>
              </a:rPr>
              <a:t>orchestrators.</a:t>
            </a:r>
          </a:p>
          <a:p>
            <a:pPr marL="285750" indent="-285750">
              <a:buFont typeface="Arial" panose="020B0604020202020204" pitchFamily="34" charset="0"/>
              <a:buChar char="•"/>
            </a:pPr>
            <a:r>
              <a:rPr lang="en-US" sz="1600" dirty="0">
                <a:solidFill>
                  <a:srgbClr val="1F2328"/>
                </a:solidFill>
                <a:latin typeface="-apple-system"/>
              </a:rPr>
              <a:t>Build a </a:t>
            </a:r>
            <a:r>
              <a:rPr lang="en-US" sz="1600" b="1" dirty="0">
                <a:solidFill>
                  <a:srgbClr val="1F2328"/>
                </a:solidFill>
                <a:latin typeface="-apple-system"/>
              </a:rPr>
              <a:t>dashboard</a:t>
            </a:r>
            <a:r>
              <a:rPr lang="en-US" sz="1600" dirty="0">
                <a:solidFill>
                  <a:srgbClr val="1F2328"/>
                </a:solidFill>
                <a:latin typeface="-apple-system"/>
              </a:rPr>
              <a:t> to displays the various </a:t>
            </a:r>
            <a:r>
              <a:rPr lang="en-US" sz="1600" b="1" dirty="0">
                <a:solidFill>
                  <a:srgbClr val="1F2328"/>
                </a:solidFill>
                <a:latin typeface="-apple-system"/>
              </a:rPr>
              <a:t>workloads' health</a:t>
            </a:r>
            <a:r>
              <a:rPr lang="en-US" sz="1600" dirty="0">
                <a:solidFill>
                  <a:srgbClr val="1F2328"/>
                </a:solidFill>
                <a:latin typeface="-apple-system"/>
              </a:rPr>
              <a:t>. </a:t>
            </a:r>
          </a:p>
          <a:p>
            <a:endParaRPr lang="en-US" sz="1600" dirty="0"/>
          </a:p>
        </p:txBody>
      </p:sp>
    </p:spTree>
    <p:extLst>
      <p:ext uri="{BB962C8B-B14F-4D97-AF65-F5344CB8AC3E}">
        <p14:creationId xmlns:p14="http://schemas.microsoft.com/office/powerpoint/2010/main" val="173166069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7"/>
          <p:cNvSpPr/>
          <p:nvPr/>
        </p:nvSpPr>
        <p:spPr>
          <a:xfrm>
            <a:off x="200" y="1534325"/>
            <a:ext cx="9144000" cy="3609300"/>
          </a:xfrm>
          <a:prstGeom prst="rect">
            <a:avLst/>
          </a:prstGeom>
          <a:gradFill>
            <a:gsLst>
              <a:gs pos="0">
                <a:schemeClr val="lt1"/>
              </a:gs>
              <a:gs pos="28000">
                <a:schemeClr val="lt1"/>
              </a:gs>
              <a:gs pos="67000">
                <a:srgbClr val="D5A6BD"/>
              </a:gs>
              <a:gs pos="100000">
                <a:srgbClr val="2F034D"/>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1" name="Google Shape;401;p27"/>
          <p:cNvPicPr preferRelativeResize="0"/>
          <p:nvPr/>
        </p:nvPicPr>
        <p:blipFill rotWithShape="1">
          <a:blip r:embed="rId3">
            <a:alphaModFix amt="6000"/>
          </a:blip>
          <a:srcRect/>
          <a:stretch/>
        </p:blipFill>
        <p:spPr>
          <a:xfrm>
            <a:off x="3378625" y="2347025"/>
            <a:ext cx="5765376" cy="2796476"/>
          </a:xfrm>
          <a:prstGeom prst="rect">
            <a:avLst/>
          </a:prstGeom>
          <a:noFill/>
          <a:ln>
            <a:noFill/>
          </a:ln>
        </p:spPr>
      </p:pic>
      <p:sp>
        <p:nvSpPr>
          <p:cNvPr id="402" name="Google Shape;402;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solidFill>
                  <a:schemeClr val="lt1"/>
                </a:solidFill>
              </a:rPr>
              <a:t>5</a:t>
            </a:fld>
            <a:endParaRPr>
              <a:solidFill>
                <a:schemeClr val="lt1"/>
              </a:solidFill>
            </a:endParaRPr>
          </a:p>
        </p:txBody>
      </p:sp>
      <p:sp>
        <p:nvSpPr>
          <p:cNvPr id="403" name="Google Shape;403;p27"/>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pic>
        <p:nvPicPr>
          <p:cNvPr id="405" name="Google Shape;405;p27"/>
          <p:cNvPicPr preferRelativeResize="0"/>
          <p:nvPr/>
        </p:nvPicPr>
        <p:blipFill rotWithShape="1">
          <a:blip r:embed="rId4">
            <a:alphaModFix/>
          </a:blip>
          <a:srcRect/>
          <a:stretch/>
        </p:blipFill>
        <p:spPr>
          <a:xfrm>
            <a:off x="7657550" y="4664025"/>
            <a:ext cx="1038973" cy="316325"/>
          </a:xfrm>
          <a:prstGeom prst="rect">
            <a:avLst/>
          </a:prstGeom>
          <a:noFill/>
          <a:ln>
            <a:noFill/>
          </a:ln>
        </p:spPr>
      </p:pic>
      <p:pic>
        <p:nvPicPr>
          <p:cNvPr id="2" name="Picture 1" descr="A car surrounded by various electronics&#10;&#10;Description automatically generated">
            <a:extLst>
              <a:ext uri="{FF2B5EF4-FFF2-40B4-BE49-F238E27FC236}">
                <a16:creationId xmlns:a16="http://schemas.microsoft.com/office/drawing/2014/main" id="{8ED2F510-4C56-E88E-59C5-EB76825D3080}"/>
              </a:ext>
            </a:extLst>
          </p:cNvPr>
          <p:cNvPicPr>
            <a:picLocks noChangeAspect="1"/>
          </p:cNvPicPr>
          <p:nvPr/>
        </p:nvPicPr>
        <p:blipFill rotWithShape="1">
          <a:blip r:embed="rId5"/>
          <a:srcRect l="10400" r="412"/>
          <a:stretch/>
        </p:blipFill>
        <p:spPr>
          <a:xfrm>
            <a:off x="0" y="-1"/>
            <a:ext cx="3446953" cy="5104983"/>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gradFill>
            <a:gsLst>
              <a:gs pos="0">
                <a:srgbClr val="073A59"/>
              </a:gs>
              <a:gs pos="23000">
                <a:srgbClr val="22607A"/>
              </a:gs>
              <a:gs pos="69000">
                <a:srgbClr val="6FA4B7"/>
              </a:gs>
              <a:gs pos="97000">
                <a:schemeClr val="accent1">
                  <a:lumMod val="70000"/>
                </a:schemeClr>
              </a:gs>
            </a:gsLst>
            <a:path path="rect">
              <a:fillToRect l="100000" t="100000"/>
            </a:path>
          </a:gradFill>
        </p:spPr>
      </p:pic>
      <p:pic>
        <p:nvPicPr>
          <p:cNvPr id="5" name="Picture 4" descr="A computer screen shot of a diagram&#10;&#10;Description automatically generated">
            <a:extLst>
              <a:ext uri="{FF2B5EF4-FFF2-40B4-BE49-F238E27FC236}">
                <a16:creationId xmlns:a16="http://schemas.microsoft.com/office/drawing/2014/main" id="{C2A71636-93A8-33CE-5FBA-6DB1279CEAD3}"/>
              </a:ext>
            </a:extLst>
          </p:cNvPr>
          <p:cNvPicPr>
            <a:picLocks noChangeAspect="1"/>
          </p:cNvPicPr>
          <p:nvPr/>
        </p:nvPicPr>
        <p:blipFill>
          <a:blip r:embed="rId6"/>
          <a:stretch>
            <a:fillRect/>
          </a:stretch>
        </p:blipFill>
        <p:spPr>
          <a:xfrm>
            <a:off x="2772085" y="941137"/>
            <a:ext cx="6202680" cy="33832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Google Shape;404;p27">
            <a:extLst>
              <a:ext uri="{FF2B5EF4-FFF2-40B4-BE49-F238E27FC236}">
                <a16:creationId xmlns:a16="http://schemas.microsoft.com/office/drawing/2014/main" id="{27073F01-4DAB-1B33-65F9-2AB29DE0AE14}"/>
              </a:ext>
            </a:extLst>
          </p:cNvPr>
          <p:cNvSpPr txBox="1"/>
          <p:nvPr/>
        </p:nvSpPr>
        <p:spPr>
          <a:xfrm>
            <a:off x="3083169" y="333525"/>
            <a:ext cx="5835841"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dirty="0">
                <a:solidFill>
                  <a:srgbClr val="531B4C"/>
                </a:solidFill>
                <a:latin typeface="Audiowide"/>
                <a:ea typeface="Audiowide"/>
                <a:cs typeface="Audiowide"/>
                <a:sym typeface="Audiowide"/>
              </a:rPr>
              <a:t>MAESTRO Challenge</a:t>
            </a:r>
            <a:endParaRPr sz="2200" b="0" i="0" u="none" strike="noStrike" cap="none" dirty="0">
              <a:solidFill>
                <a:srgbClr val="531B4C"/>
              </a:solidFill>
              <a:latin typeface="Audiowide"/>
              <a:ea typeface="Audiowide"/>
              <a:cs typeface="Audiowide"/>
              <a:sym typeface="Audiowide"/>
            </a:endParaRPr>
          </a:p>
        </p:txBody>
      </p:sp>
    </p:spTree>
    <p:extLst>
      <p:ext uri="{BB962C8B-B14F-4D97-AF65-F5344CB8AC3E}">
        <p14:creationId xmlns:p14="http://schemas.microsoft.com/office/powerpoint/2010/main" val="207583889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7"/>
          <p:cNvSpPr/>
          <p:nvPr/>
        </p:nvSpPr>
        <p:spPr>
          <a:xfrm>
            <a:off x="200" y="1534325"/>
            <a:ext cx="9144000" cy="3609300"/>
          </a:xfrm>
          <a:prstGeom prst="rect">
            <a:avLst/>
          </a:prstGeom>
          <a:gradFill>
            <a:gsLst>
              <a:gs pos="0">
                <a:schemeClr val="lt1"/>
              </a:gs>
              <a:gs pos="28000">
                <a:schemeClr val="lt1"/>
              </a:gs>
              <a:gs pos="67000">
                <a:srgbClr val="D5A6BD"/>
              </a:gs>
              <a:gs pos="100000">
                <a:srgbClr val="2F034D"/>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1" name="Google Shape;401;p27"/>
          <p:cNvPicPr preferRelativeResize="0"/>
          <p:nvPr/>
        </p:nvPicPr>
        <p:blipFill rotWithShape="1">
          <a:blip r:embed="rId3">
            <a:alphaModFix amt="6000"/>
          </a:blip>
          <a:srcRect/>
          <a:stretch/>
        </p:blipFill>
        <p:spPr>
          <a:xfrm>
            <a:off x="3378625" y="2347025"/>
            <a:ext cx="5765376" cy="2796476"/>
          </a:xfrm>
          <a:prstGeom prst="rect">
            <a:avLst/>
          </a:prstGeom>
          <a:noFill/>
          <a:ln>
            <a:noFill/>
          </a:ln>
        </p:spPr>
      </p:pic>
      <p:sp>
        <p:nvSpPr>
          <p:cNvPr id="402" name="Google Shape;402;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solidFill>
                  <a:schemeClr val="lt1"/>
                </a:solidFill>
              </a:rPr>
              <a:t>6</a:t>
            </a:fld>
            <a:endParaRPr>
              <a:solidFill>
                <a:schemeClr val="lt1"/>
              </a:solidFill>
            </a:endParaRPr>
          </a:p>
        </p:txBody>
      </p:sp>
      <p:sp>
        <p:nvSpPr>
          <p:cNvPr id="403" name="Google Shape;403;p27"/>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pic>
        <p:nvPicPr>
          <p:cNvPr id="405" name="Google Shape;405;p27"/>
          <p:cNvPicPr preferRelativeResize="0"/>
          <p:nvPr/>
        </p:nvPicPr>
        <p:blipFill rotWithShape="1">
          <a:blip r:embed="rId4">
            <a:alphaModFix/>
          </a:blip>
          <a:srcRect/>
          <a:stretch/>
        </p:blipFill>
        <p:spPr>
          <a:xfrm>
            <a:off x="7657550" y="4664025"/>
            <a:ext cx="1038973" cy="316325"/>
          </a:xfrm>
          <a:prstGeom prst="rect">
            <a:avLst/>
          </a:prstGeom>
          <a:noFill/>
          <a:ln>
            <a:noFill/>
          </a:ln>
        </p:spPr>
      </p:pic>
      <p:pic>
        <p:nvPicPr>
          <p:cNvPr id="2" name="Picture 1" descr="A car surrounded by various electronics&#10;&#10;Description automatically generated">
            <a:extLst>
              <a:ext uri="{FF2B5EF4-FFF2-40B4-BE49-F238E27FC236}">
                <a16:creationId xmlns:a16="http://schemas.microsoft.com/office/drawing/2014/main" id="{8ED2F510-4C56-E88E-59C5-EB76825D3080}"/>
              </a:ext>
            </a:extLst>
          </p:cNvPr>
          <p:cNvPicPr>
            <a:picLocks noChangeAspect="1"/>
          </p:cNvPicPr>
          <p:nvPr/>
        </p:nvPicPr>
        <p:blipFill rotWithShape="1">
          <a:blip r:embed="rId5"/>
          <a:srcRect l="10400" r="412"/>
          <a:stretch/>
        </p:blipFill>
        <p:spPr>
          <a:xfrm>
            <a:off x="0" y="-1"/>
            <a:ext cx="3446953" cy="5104983"/>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gradFill>
            <a:gsLst>
              <a:gs pos="0">
                <a:srgbClr val="073A59"/>
              </a:gs>
              <a:gs pos="23000">
                <a:srgbClr val="22607A"/>
              </a:gs>
              <a:gs pos="69000">
                <a:srgbClr val="6FA4B7"/>
              </a:gs>
              <a:gs pos="97000">
                <a:schemeClr val="accent1">
                  <a:lumMod val="70000"/>
                </a:schemeClr>
              </a:gs>
            </a:gsLst>
            <a:path path="rect">
              <a:fillToRect l="100000" t="100000"/>
            </a:path>
          </a:gradFill>
        </p:spPr>
      </p:pic>
      <p:pic>
        <p:nvPicPr>
          <p:cNvPr id="3" name="Picture 2" descr="A computer screen shot of a diagram&#10;&#10;Description automatically generated">
            <a:extLst>
              <a:ext uri="{FF2B5EF4-FFF2-40B4-BE49-F238E27FC236}">
                <a16:creationId xmlns:a16="http://schemas.microsoft.com/office/drawing/2014/main" id="{B5081AD0-11A4-1458-D690-55E385310F68}"/>
              </a:ext>
            </a:extLst>
          </p:cNvPr>
          <p:cNvPicPr>
            <a:picLocks noChangeAspect="1"/>
          </p:cNvPicPr>
          <p:nvPr/>
        </p:nvPicPr>
        <p:blipFill>
          <a:blip r:embed="rId6"/>
          <a:stretch>
            <a:fillRect/>
          </a:stretch>
        </p:blipFill>
        <p:spPr>
          <a:xfrm>
            <a:off x="2773291" y="941137"/>
            <a:ext cx="6192611" cy="33832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Google Shape;404;p27">
            <a:extLst>
              <a:ext uri="{FF2B5EF4-FFF2-40B4-BE49-F238E27FC236}">
                <a16:creationId xmlns:a16="http://schemas.microsoft.com/office/drawing/2014/main" id="{F7B3277A-7241-1240-4B98-D4F01F605B54}"/>
              </a:ext>
            </a:extLst>
          </p:cNvPr>
          <p:cNvSpPr txBox="1"/>
          <p:nvPr/>
        </p:nvSpPr>
        <p:spPr>
          <a:xfrm>
            <a:off x="3083169" y="333525"/>
            <a:ext cx="5835841"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dirty="0">
                <a:solidFill>
                  <a:srgbClr val="531B4C"/>
                </a:solidFill>
                <a:latin typeface="Audiowide"/>
                <a:ea typeface="Audiowide"/>
                <a:cs typeface="Audiowide"/>
                <a:sym typeface="Audiowide"/>
              </a:rPr>
              <a:t>MAESTRO Challenge</a:t>
            </a:r>
            <a:endParaRPr sz="2200" b="0" i="0" u="none" strike="noStrike" cap="none" dirty="0">
              <a:solidFill>
                <a:srgbClr val="531B4C"/>
              </a:solidFill>
              <a:latin typeface="Audiowide"/>
              <a:ea typeface="Audiowide"/>
              <a:cs typeface="Audiowide"/>
              <a:sym typeface="Audiowide"/>
            </a:endParaRPr>
          </a:p>
        </p:txBody>
      </p:sp>
    </p:spTree>
    <p:extLst>
      <p:ext uri="{BB962C8B-B14F-4D97-AF65-F5344CB8AC3E}">
        <p14:creationId xmlns:p14="http://schemas.microsoft.com/office/powerpoint/2010/main" val="93601011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7"/>
          <p:cNvSpPr/>
          <p:nvPr/>
        </p:nvSpPr>
        <p:spPr>
          <a:xfrm>
            <a:off x="200" y="1534325"/>
            <a:ext cx="9144000" cy="3609300"/>
          </a:xfrm>
          <a:prstGeom prst="rect">
            <a:avLst/>
          </a:prstGeom>
          <a:gradFill>
            <a:gsLst>
              <a:gs pos="0">
                <a:schemeClr val="lt1"/>
              </a:gs>
              <a:gs pos="28000">
                <a:schemeClr val="lt1"/>
              </a:gs>
              <a:gs pos="67000">
                <a:srgbClr val="D5A6BD"/>
              </a:gs>
              <a:gs pos="100000">
                <a:srgbClr val="2F034D"/>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solidFill>
                  <a:schemeClr val="lt1"/>
                </a:solidFill>
              </a:rPr>
              <a:t>7</a:t>
            </a:fld>
            <a:endParaRPr>
              <a:solidFill>
                <a:schemeClr val="lt1"/>
              </a:solidFill>
            </a:endParaRPr>
          </a:p>
        </p:txBody>
      </p:sp>
      <p:sp>
        <p:nvSpPr>
          <p:cNvPr id="403" name="Google Shape;403;p27"/>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pic>
        <p:nvPicPr>
          <p:cNvPr id="405" name="Google Shape;405;p27"/>
          <p:cNvPicPr preferRelativeResize="0"/>
          <p:nvPr/>
        </p:nvPicPr>
        <p:blipFill rotWithShape="1">
          <a:blip r:embed="rId3">
            <a:alphaModFix/>
          </a:blip>
          <a:srcRect/>
          <a:stretch/>
        </p:blipFill>
        <p:spPr>
          <a:xfrm>
            <a:off x="7657550" y="4664025"/>
            <a:ext cx="1038973" cy="316325"/>
          </a:xfrm>
          <a:prstGeom prst="rect">
            <a:avLst/>
          </a:prstGeom>
          <a:noFill/>
          <a:ln>
            <a:noFill/>
          </a:ln>
        </p:spPr>
      </p:pic>
      <p:pic>
        <p:nvPicPr>
          <p:cNvPr id="2" name="Picture 1" descr="A car surrounded by various electronics&#10;&#10;Description automatically generated">
            <a:extLst>
              <a:ext uri="{FF2B5EF4-FFF2-40B4-BE49-F238E27FC236}">
                <a16:creationId xmlns:a16="http://schemas.microsoft.com/office/drawing/2014/main" id="{8ED2F510-4C56-E88E-59C5-EB76825D3080}"/>
              </a:ext>
            </a:extLst>
          </p:cNvPr>
          <p:cNvPicPr>
            <a:picLocks noChangeAspect="1"/>
          </p:cNvPicPr>
          <p:nvPr/>
        </p:nvPicPr>
        <p:blipFill rotWithShape="1">
          <a:blip r:embed="rId4"/>
          <a:srcRect l="10400" r="412"/>
          <a:stretch/>
        </p:blipFill>
        <p:spPr>
          <a:xfrm>
            <a:off x="0" y="-1"/>
            <a:ext cx="3446953" cy="5104983"/>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gradFill>
            <a:gsLst>
              <a:gs pos="0">
                <a:srgbClr val="073A59"/>
              </a:gs>
              <a:gs pos="23000">
                <a:srgbClr val="22607A"/>
              </a:gs>
              <a:gs pos="69000">
                <a:srgbClr val="6FA4B7"/>
              </a:gs>
              <a:gs pos="97000">
                <a:schemeClr val="accent1">
                  <a:lumMod val="70000"/>
                </a:schemeClr>
              </a:gs>
            </a:gsLst>
            <a:path path="rect">
              <a:fillToRect l="100000" t="100000"/>
            </a:path>
          </a:gradFill>
        </p:spPr>
      </p:pic>
      <p:sp>
        <p:nvSpPr>
          <p:cNvPr id="3" name="Google Shape;404;p27">
            <a:extLst>
              <a:ext uri="{FF2B5EF4-FFF2-40B4-BE49-F238E27FC236}">
                <a16:creationId xmlns:a16="http://schemas.microsoft.com/office/drawing/2014/main" id="{E2B5E2FF-B397-D942-F02D-FF8AD69C1971}"/>
              </a:ext>
            </a:extLst>
          </p:cNvPr>
          <p:cNvSpPr txBox="1"/>
          <p:nvPr/>
        </p:nvSpPr>
        <p:spPr>
          <a:xfrm>
            <a:off x="3083169" y="333525"/>
            <a:ext cx="5835841"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dirty="0">
                <a:solidFill>
                  <a:srgbClr val="531B4C"/>
                </a:solidFill>
                <a:latin typeface="Audiowide"/>
                <a:ea typeface="Audiowide"/>
                <a:cs typeface="Audiowide"/>
                <a:sym typeface="Audiowide"/>
              </a:rPr>
              <a:t>MAESTRO Challenge</a:t>
            </a:r>
            <a:endParaRPr sz="2200" b="0" i="0" u="none" strike="noStrike" cap="none" dirty="0">
              <a:solidFill>
                <a:srgbClr val="531B4C"/>
              </a:solidFill>
              <a:latin typeface="Audiowide"/>
              <a:ea typeface="Audiowide"/>
              <a:cs typeface="Audiowide"/>
              <a:sym typeface="Audiowide"/>
            </a:endParaRPr>
          </a:p>
        </p:txBody>
      </p:sp>
      <p:sp>
        <p:nvSpPr>
          <p:cNvPr id="6" name="TextBox 5">
            <a:extLst>
              <a:ext uri="{FF2B5EF4-FFF2-40B4-BE49-F238E27FC236}">
                <a16:creationId xmlns:a16="http://schemas.microsoft.com/office/drawing/2014/main" id="{C4C72E2C-93EA-9EB3-15B1-EF908EAB65C7}"/>
              </a:ext>
            </a:extLst>
          </p:cNvPr>
          <p:cNvSpPr txBox="1"/>
          <p:nvPr/>
        </p:nvSpPr>
        <p:spPr>
          <a:xfrm>
            <a:off x="3611462" y="1725542"/>
            <a:ext cx="5029617" cy="1239320"/>
          </a:xfrm>
          <a:prstGeom prst="rect">
            <a:avLst/>
          </a:prstGeom>
        </p:spPr>
        <p:txBody>
          <a:bodyPr vert="horz" lIns="227005" tIns="113502" rIns="227005" bIns="113502" rtlCol="0">
            <a:normAutofit fontScale="55000" lnSpcReduction="20000"/>
          </a:bodyPr>
          <a:lstStyle/>
          <a:p>
            <a:pPr algn="ctr" defTabSz="1952277">
              <a:lnSpc>
                <a:spcPct val="90000"/>
              </a:lnSpc>
              <a:spcAft>
                <a:spcPts val="1281"/>
              </a:spcAft>
            </a:pPr>
            <a:endParaRPr lang="en-US" sz="1800" dirty="0">
              <a:latin typeface="Aptos Narrow" panose="020B0004020202020204" pitchFamily="34" charset="0"/>
            </a:endParaRPr>
          </a:p>
          <a:p>
            <a:pPr algn="ctr" defTabSz="1952277">
              <a:lnSpc>
                <a:spcPct val="90000"/>
              </a:lnSpc>
              <a:spcAft>
                <a:spcPts val="1281"/>
              </a:spcAft>
            </a:pPr>
            <a:r>
              <a:rPr lang="en-US" sz="3800" dirty="0">
                <a:latin typeface="Aptos Narrow" panose="020B0004020202020204" pitchFamily="34" charset="0"/>
              </a:rPr>
              <a:t>Step up to the podium, take a deep breath, and let your creativity flow </a:t>
            </a:r>
            <a:r>
              <a:rPr lang="en-US" sz="3800" dirty="0"/>
              <a:t>🚗💻🎶</a:t>
            </a:r>
            <a:endParaRPr lang="en-US" sz="3800" dirty="0">
              <a:latin typeface="Aptos Narrow" panose="020B0004020202020204" pitchFamily="34" charset="0"/>
            </a:endParaRPr>
          </a:p>
        </p:txBody>
      </p:sp>
      <p:sp>
        <p:nvSpPr>
          <p:cNvPr id="7" name="TextBox 6">
            <a:extLst>
              <a:ext uri="{FF2B5EF4-FFF2-40B4-BE49-F238E27FC236}">
                <a16:creationId xmlns:a16="http://schemas.microsoft.com/office/drawing/2014/main" id="{465B7F57-6E11-4D79-37ED-E41EEA64B18C}"/>
              </a:ext>
            </a:extLst>
          </p:cNvPr>
          <p:cNvSpPr txBox="1"/>
          <p:nvPr/>
        </p:nvSpPr>
        <p:spPr>
          <a:xfrm>
            <a:off x="3734790" y="1165794"/>
            <a:ext cx="4782960" cy="584775"/>
          </a:xfrm>
          <a:prstGeom prst="rect">
            <a:avLst/>
          </a:prstGeom>
          <a:noFill/>
        </p:spPr>
        <p:txBody>
          <a:bodyPr wrap="square">
            <a:spAutoFit/>
          </a:bodyPr>
          <a:lstStyle/>
          <a:p>
            <a:pPr algn="ctr">
              <a:buSzPts val="2200"/>
            </a:pPr>
            <a:r>
              <a:rPr lang="en-US" sz="3200" dirty="0">
                <a:solidFill>
                  <a:srgbClr val="531B4C"/>
                </a:solidFill>
                <a:latin typeface="Audiowide"/>
              </a:rPr>
              <a:t>The time is now!</a:t>
            </a:r>
          </a:p>
        </p:txBody>
      </p:sp>
    </p:spTree>
    <p:extLst>
      <p:ext uri="{BB962C8B-B14F-4D97-AF65-F5344CB8AC3E}">
        <p14:creationId xmlns:p14="http://schemas.microsoft.com/office/powerpoint/2010/main" val="353578153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8</a:t>
            </a:fld>
            <a:endParaRPr/>
          </a:p>
        </p:txBody>
      </p:sp>
      <p:pic>
        <p:nvPicPr>
          <p:cNvPr id="422" name="Google Shape;422;p29"/>
          <p:cNvPicPr preferRelativeResize="0"/>
          <p:nvPr/>
        </p:nvPicPr>
        <p:blipFill rotWithShape="1">
          <a:blip r:embed="rId3">
            <a:alphaModFix/>
          </a:blip>
          <a:srcRect/>
          <a:stretch/>
        </p:blipFill>
        <p:spPr>
          <a:xfrm>
            <a:off x="2890175" y="991875"/>
            <a:ext cx="3122902" cy="950800"/>
          </a:xfrm>
          <a:prstGeom prst="rect">
            <a:avLst/>
          </a:prstGeom>
          <a:noFill/>
          <a:ln>
            <a:noFill/>
          </a:ln>
        </p:spPr>
      </p:pic>
      <p:sp>
        <p:nvSpPr>
          <p:cNvPr id="423" name="Google Shape;423;p29"/>
          <p:cNvSpPr txBox="1"/>
          <p:nvPr/>
        </p:nvSpPr>
        <p:spPr>
          <a:xfrm>
            <a:off x="2177059" y="2140651"/>
            <a:ext cx="47646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 sz="4500" b="1" i="0" u="none" strike="noStrike" cap="none">
                <a:solidFill>
                  <a:srgbClr val="FFFFFF"/>
                </a:solidFill>
                <a:latin typeface="Audiowide"/>
                <a:ea typeface="Audiowide"/>
                <a:cs typeface="Audiowide"/>
                <a:sym typeface="Audiowide"/>
              </a:rPr>
              <a:t>THANK YOU!</a:t>
            </a:r>
            <a:endParaRPr sz="4500" b="1" i="0" u="none" strike="noStrike" cap="none">
              <a:solidFill>
                <a:srgbClr val="FFFFFF"/>
              </a:solidFill>
              <a:latin typeface="Audiowide"/>
              <a:ea typeface="Audiowide"/>
              <a:cs typeface="Audiowide"/>
              <a:sym typeface="Audiowide"/>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399"/>
        <p:cNvGrpSpPr/>
        <p:nvPr/>
      </p:nvGrpSpPr>
      <p:grpSpPr>
        <a:xfrm>
          <a:off x="0" y="0"/>
          <a:ext cx="0" cy="0"/>
          <a:chOff x="0" y="0"/>
          <a:chExt cx="0" cy="0"/>
        </a:xfrm>
      </p:grpSpPr>
      <p:sp>
        <p:nvSpPr>
          <p:cNvPr id="400" name="Google Shape;400;p27"/>
          <p:cNvSpPr/>
          <p:nvPr/>
        </p:nvSpPr>
        <p:spPr>
          <a:xfrm>
            <a:off x="200" y="1534325"/>
            <a:ext cx="9144000" cy="3609300"/>
          </a:xfrm>
          <a:prstGeom prst="rect">
            <a:avLst/>
          </a:prstGeom>
          <a:gradFill>
            <a:gsLst>
              <a:gs pos="0">
                <a:schemeClr val="lt1"/>
              </a:gs>
              <a:gs pos="28000">
                <a:schemeClr val="lt1"/>
              </a:gs>
              <a:gs pos="67000">
                <a:srgbClr val="D5A6BD"/>
              </a:gs>
              <a:gs pos="100000">
                <a:srgbClr val="2F034D"/>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1" name="Google Shape;401;p27"/>
          <p:cNvPicPr preferRelativeResize="0"/>
          <p:nvPr/>
        </p:nvPicPr>
        <p:blipFill rotWithShape="1">
          <a:blip r:embed="rId3">
            <a:alphaModFix amt="6000"/>
          </a:blip>
          <a:srcRect/>
          <a:stretch/>
        </p:blipFill>
        <p:spPr>
          <a:xfrm>
            <a:off x="3378625" y="2347025"/>
            <a:ext cx="5765376" cy="2796476"/>
          </a:xfrm>
          <a:prstGeom prst="rect">
            <a:avLst/>
          </a:prstGeom>
          <a:noFill/>
          <a:ln>
            <a:noFill/>
          </a:ln>
        </p:spPr>
      </p:pic>
      <p:sp>
        <p:nvSpPr>
          <p:cNvPr id="402" name="Google Shape;402;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solidFill>
                  <a:schemeClr val="lt1"/>
                </a:solidFill>
              </a:rPr>
              <a:t>9</a:t>
            </a:fld>
            <a:endParaRPr>
              <a:solidFill>
                <a:schemeClr val="lt1"/>
              </a:solidFill>
            </a:endParaRPr>
          </a:p>
        </p:txBody>
      </p:sp>
      <p:sp>
        <p:nvSpPr>
          <p:cNvPr id="403" name="Google Shape;403;p27"/>
          <p:cNvSpPr txBox="1"/>
          <p:nvPr/>
        </p:nvSpPr>
        <p:spPr>
          <a:xfrm>
            <a:off x="0" y="4760400"/>
            <a:ext cx="9144000" cy="383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AEABAB"/>
                </a:solidFill>
                <a:latin typeface="Roboto"/>
                <a:ea typeface="Roboto"/>
                <a:cs typeface="Roboto"/>
                <a:sym typeface="Roboto"/>
              </a:rPr>
              <a:t>COPYRIGHT (C) 2023, ECLIPSE FOUNDATION. | THIS WORK IS LICENSED UNDER A CREATIVE COMMONS ATTRIBUTION 4.0 INTERNATIONAL LICENSE (CC BY 4.0)</a:t>
            </a:r>
            <a:endParaRPr sz="600" b="0" i="0" u="none" strike="noStrike" cap="none">
              <a:solidFill>
                <a:srgbClr val="AEABAB"/>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rgbClr val="AEABAB"/>
              </a:solidFill>
              <a:latin typeface="Roboto"/>
              <a:ea typeface="Roboto"/>
              <a:cs typeface="Roboto"/>
              <a:sym typeface="Roboto"/>
            </a:endParaRPr>
          </a:p>
        </p:txBody>
      </p:sp>
      <p:pic>
        <p:nvPicPr>
          <p:cNvPr id="405" name="Google Shape;405;p27"/>
          <p:cNvPicPr preferRelativeResize="0"/>
          <p:nvPr/>
        </p:nvPicPr>
        <p:blipFill rotWithShape="1">
          <a:blip r:embed="rId4">
            <a:alphaModFix/>
          </a:blip>
          <a:srcRect/>
          <a:stretch/>
        </p:blipFill>
        <p:spPr>
          <a:xfrm>
            <a:off x="7657550" y="4664025"/>
            <a:ext cx="1038973" cy="316325"/>
          </a:xfrm>
          <a:prstGeom prst="rect">
            <a:avLst/>
          </a:prstGeom>
          <a:noFill/>
          <a:ln>
            <a:noFill/>
          </a:ln>
        </p:spPr>
      </p:pic>
    </p:spTree>
    <p:extLst>
      <p:ext uri="{BB962C8B-B14F-4D97-AF65-F5344CB8AC3E}">
        <p14:creationId xmlns:p14="http://schemas.microsoft.com/office/powerpoint/2010/main" val="276799303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1953</Words>
  <Application>Microsoft Office PowerPoint</Application>
  <PresentationFormat>On-screen Show (16:9)</PresentationFormat>
  <Paragraphs>181</Paragraphs>
  <Slides>24</Slides>
  <Notes>24</Notes>
  <HiddenSlides>16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Audiowide</vt:lpstr>
      <vt:lpstr>Lato</vt:lpstr>
      <vt:lpstr>Aptos Narrow</vt:lpstr>
      <vt:lpstr>Roboto Medium</vt:lpstr>
      <vt:lpstr>Roboto</vt:lpstr>
      <vt:lpstr>-apple-system</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AUDIOWIDE REGULAR 22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Filipe Prezado</cp:lastModifiedBy>
  <cp:revision>2</cp:revision>
  <dcterms:modified xsi:type="dcterms:W3CDTF">2023-11-27T15:14:50Z</dcterms:modified>
</cp:coreProperties>
</file>